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CDD5"/>
          </a:solidFill>
        </a:fill>
      </a:tcStyle>
    </a:wholeTbl>
    <a:band2H>
      <a:tcTxStyle/>
      <a:tcStyle>
        <a:tcBdr/>
        <a:fill>
          <a:solidFill>
            <a:srgbClr val="E7E8EB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CFCC"/>
          </a:solidFill>
        </a:fill>
      </a:tcStyle>
    </a:wholeTbl>
    <a:band2H>
      <a:tcTxStyle/>
      <a:tcStyle>
        <a:tcBdr/>
        <a:fill>
          <a:solidFill>
            <a:srgbClr val="FAE9E7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EFCC"/>
          </a:solidFill>
        </a:fill>
      </a:tcStyle>
    </a:wholeTbl>
    <a:band2H>
      <a:tcTxStyle/>
      <a:tcStyle>
        <a:tcBdr/>
        <a:fill>
          <a:solidFill>
            <a:srgbClr val="FFF7E7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_cover_slide_NED_ok.jpg" descr="PPT_cover_slide_NED_o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439999" y="1133475"/>
            <a:ext cx="7200002" cy="752900"/>
          </a:xfrm>
          <a:prstGeom prst="rect">
            <a:avLst/>
          </a:prstGeom>
        </p:spPr>
        <p:txBody>
          <a:bodyPr/>
          <a:lstStyle>
            <a:lvl1pPr marL="446087" indent="-446087" algn="r">
              <a:buSzPct val="100000"/>
              <a:buBlip>
                <a:blip r:embed="rId3"/>
              </a:buBlip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9999" y="1886373"/>
            <a:ext cx="7200002" cy="650587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</a:lvl1pPr>
            <a:lvl2pPr marL="0" indent="457200" algn="r">
              <a:buSzTx/>
              <a:buNone/>
            </a:lvl2pPr>
            <a:lvl3pPr marL="0" indent="914400" algn="r">
              <a:buSzTx/>
              <a:buNone/>
            </a:lvl3pPr>
            <a:lvl4pPr marL="0" indent="1371600" algn="r">
              <a:buSzTx/>
              <a:buNone/>
            </a:lvl4pPr>
            <a:lvl5pPr marL="0" indent="1828800" algn="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PT_header_FR.jpg" descr="PPT_header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539999" y="3429001"/>
            <a:ext cx="8100002" cy="3076576"/>
          </a:xfrm>
          <a:prstGeom prst="rect">
            <a:avLst/>
          </a:prstGeom>
        </p:spPr>
        <p:txBody>
          <a:bodyPr anchor="t"/>
          <a:lstStyle>
            <a:lvl1pPr>
              <a:defRPr cap="all"/>
            </a:lvl1pPr>
          </a:lstStyle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xfrm>
            <a:off x="539999" y="214313"/>
            <a:ext cx="8100002" cy="32146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000"/>
            </a:lvl1pPr>
            <a:lvl2pPr marL="0" indent="457200">
              <a:buSzTx/>
              <a:buNone/>
              <a:defRPr sz="2000"/>
            </a:lvl2pPr>
            <a:lvl3pPr marL="0" indent="914400">
              <a:buSzTx/>
              <a:buNone/>
              <a:defRPr sz="2000"/>
            </a:lvl3pPr>
            <a:lvl4pPr marL="0" indent="1371600">
              <a:buSzTx/>
              <a:buNone/>
              <a:defRPr sz="2000"/>
            </a:lvl4pPr>
            <a:lvl5pPr marL="0" indent="1828800"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PT_header_FR.jpg" descr="PPT_header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4"/>
              </a:buBlip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PT_header_FR.jpg" descr="PPT_header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9999" y="1609725"/>
            <a:ext cx="4017488" cy="5248276"/>
          </a:xfrm>
          <a:prstGeom prst="rect">
            <a:avLst/>
          </a:prstGeom>
        </p:spPr>
        <p:txBody>
          <a:bodyPr/>
          <a:lstStyle>
            <a:lvl1pPr marL="441325" indent="-441325">
              <a:buBlip>
                <a:blip r:embed="rId4"/>
              </a:buBlip>
              <a:defRPr sz="2000"/>
            </a:lvl1pPr>
            <a:lvl2pPr marL="885600" indent="-442800">
              <a:defRPr sz="2000"/>
            </a:lvl2pPr>
            <a:lvl3pPr marL="1324800" indent="-442800">
              <a:defRPr sz="2000"/>
            </a:lvl3pPr>
            <a:lvl4pPr marL="1816799" indent="-491999">
              <a:defRPr sz="2000"/>
            </a:lvl4pPr>
            <a:lvl5pPr marL="2321099" indent="-5535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439999" y="332843"/>
            <a:ext cx="7200002" cy="127688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PT_header_FR.jpg" descr="PPT_header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9999" y="2249488"/>
            <a:ext cx="4050002" cy="4608513"/>
          </a:xfrm>
          <a:prstGeom prst="rect">
            <a:avLst/>
          </a:prstGeom>
        </p:spPr>
        <p:txBody>
          <a:bodyPr/>
          <a:lstStyle>
            <a:lvl1pPr>
              <a:buBlip>
                <a:blip r:embed="rId4"/>
              </a:buBlip>
              <a:defRPr sz="2000"/>
            </a:lvl1pPr>
            <a:lvl2pPr marL="885600" indent="-442800">
              <a:defRPr sz="2000"/>
            </a:lvl2pPr>
            <a:lvl3pPr marL="1324800" indent="-442800">
              <a:defRPr sz="2000"/>
            </a:lvl3pPr>
            <a:lvl4pPr marL="1816799" indent="-491999">
              <a:defRPr sz="2000"/>
            </a:lvl4pPr>
            <a:lvl5pPr marL="2321099" indent="-5535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1439999" y="0"/>
            <a:ext cx="7200002" cy="194257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PT_header_FR.jpg" descr="PPT_header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1439999" y="342369"/>
            <a:ext cx="7200002" cy="125783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PT_header_FR.jpg" descr="PPT_header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xfrm>
            <a:off x="539999" y="1609724"/>
            <a:ext cx="1545355" cy="722256"/>
          </a:xfrm>
          <a:prstGeom prst="rect">
            <a:avLst/>
          </a:prstGeom>
        </p:spPr>
        <p:txBody>
          <a:bodyPr anchor="b"/>
          <a:lstStyle>
            <a:lvl1pPr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158" name="Body Level One…"/>
          <p:cNvSpPr txBox="1">
            <a:spLocks noGrp="1"/>
          </p:cNvSpPr>
          <p:nvPr>
            <p:ph type="body" idx="1"/>
          </p:nvPr>
        </p:nvSpPr>
        <p:spPr>
          <a:xfrm>
            <a:off x="2085351" y="566057"/>
            <a:ext cx="6554649" cy="5579258"/>
          </a:xfrm>
          <a:prstGeom prst="rect">
            <a:avLst/>
          </a:prstGeom>
        </p:spPr>
        <p:txBody>
          <a:bodyPr/>
          <a:lstStyle>
            <a:lvl1pPr marL="446087" indent="-446087">
              <a:buBlip>
                <a:blip r:embed="rId4"/>
              </a:buBlip>
            </a:lvl1pPr>
            <a:lvl3pPr marL="1413360" indent="-531360"/>
            <a:lvl4pPr marL="1915200" indent="-590400"/>
            <a:lvl5pPr marL="2431800" indent="-66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PT_header_FR.jpg" descr="PPT_header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792288" y="4806944"/>
            <a:ext cx="5486401" cy="56674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73682"/>
            <a:ext cx="5486401" cy="80486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400">
                <a:solidFill>
                  <a:srgbClr val="000000"/>
                </a:solidFill>
              </a:defRPr>
            </a:lvl1pPr>
            <a:lvl2pPr marL="0" indent="457200">
              <a:buSzTx/>
              <a:buNone/>
              <a:defRPr sz="1400">
                <a:solidFill>
                  <a:srgbClr val="000000"/>
                </a:solidFill>
              </a:defRPr>
            </a:lvl2pPr>
            <a:lvl3pPr marL="0" indent="914400">
              <a:buSzTx/>
              <a:buNone/>
              <a:defRPr sz="1400">
                <a:solidFill>
                  <a:srgbClr val="000000"/>
                </a:solidFill>
              </a:defRPr>
            </a:lvl3pPr>
            <a:lvl4pPr marL="0" indent="1371600">
              <a:buSzTx/>
              <a:buNone/>
              <a:defRPr sz="1400">
                <a:solidFill>
                  <a:srgbClr val="000000"/>
                </a:solidFill>
              </a:defRPr>
            </a:lvl4pPr>
            <a:lvl5pPr marL="0" indent="1828800">
              <a:buSzTx/>
              <a:buNone/>
              <a:defRPr sz="1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PT_cover_slide_ENG_ok.jpg" descr="PPT_cover_slide_ENG_o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itle Text"/>
          <p:cNvSpPr txBox="1">
            <a:spLocks noGrp="1"/>
          </p:cNvSpPr>
          <p:nvPr>
            <p:ph type="title"/>
          </p:nvPr>
        </p:nvSpPr>
        <p:spPr>
          <a:xfrm>
            <a:off x="1439999" y="1133475"/>
            <a:ext cx="7200002" cy="752900"/>
          </a:xfrm>
          <a:prstGeom prst="rect">
            <a:avLst/>
          </a:prstGeom>
        </p:spPr>
        <p:txBody>
          <a:bodyPr/>
          <a:lstStyle>
            <a:lvl1pPr marL="446087" indent="-446087" algn="r">
              <a:buSzPct val="100000"/>
              <a:buBlip>
                <a:blip r:embed="rId3"/>
              </a:buBlip>
            </a:lvl1pPr>
          </a:lstStyle>
          <a:p>
            <a:r>
              <a:t>Title Text</a:t>
            </a:r>
          </a:p>
        </p:txBody>
      </p:sp>
      <p:sp>
        <p:nvSpPr>
          <p:cNvPr id="1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9999" y="1886373"/>
            <a:ext cx="7200002" cy="650587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</a:lvl1pPr>
            <a:lvl2pPr marL="0" indent="457200" algn="r">
              <a:buSzTx/>
              <a:buNone/>
            </a:lvl2pPr>
            <a:lvl3pPr marL="0" indent="914400" algn="r">
              <a:buSzTx/>
              <a:buNone/>
            </a:lvl3pPr>
            <a:lvl4pPr marL="0" indent="1371600" algn="r">
              <a:buSzTx/>
              <a:buNone/>
            </a:lvl4pPr>
            <a:lvl5pPr marL="0" indent="1828800" algn="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PT_header_ENG.jpg" descr="PPT_header_E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itle Text"/>
          <p:cNvSpPr txBox="1">
            <a:spLocks noGrp="1"/>
          </p:cNvSpPr>
          <p:nvPr>
            <p:ph type="title"/>
          </p:nvPr>
        </p:nvSpPr>
        <p:spPr>
          <a:xfrm>
            <a:off x="539999" y="3429001"/>
            <a:ext cx="8100002" cy="3076576"/>
          </a:xfrm>
          <a:prstGeom prst="rect">
            <a:avLst/>
          </a:prstGeom>
        </p:spPr>
        <p:txBody>
          <a:bodyPr anchor="t"/>
          <a:lstStyle>
            <a:lvl1pPr>
              <a:defRPr cap="all"/>
            </a:lvl1pPr>
          </a:lstStyle>
          <a:p>
            <a:r>
              <a:t>Title Text</a:t>
            </a:r>
          </a:p>
        </p:txBody>
      </p:sp>
      <p:sp>
        <p:nvSpPr>
          <p:cNvPr id="190" name="Body Level One…"/>
          <p:cNvSpPr txBox="1">
            <a:spLocks noGrp="1"/>
          </p:cNvSpPr>
          <p:nvPr>
            <p:ph type="body" idx="1"/>
          </p:nvPr>
        </p:nvSpPr>
        <p:spPr>
          <a:xfrm>
            <a:off x="539999" y="214313"/>
            <a:ext cx="8100002" cy="32146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000"/>
            </a:lvl1pPr>
            <a:lvl2pPr marL="0" indent="457200">
              <a:buSzTx/>
              <a:buNone/>
              <a:defRPr sz="2000"/>
            </a:lvl2pPr>
            <a:lvl3pPr marL="0" indent="914400">
              <a:buSzTx/>
              <a:buNone/>
              <a:defRPr sz="2000"/>
            </a:lvl3pPr>
            <a:lvl4pPr marL="0" indent="1371600">
              <a:buSzTx/>
              <a:buNone/>
              <a:defRPr sz="2000"/>
            </a:lvl4pPr>
            <a:lvl5pPr marL="0" indent="1828800"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PT_header_ENG.jpg" descr="PPT_header_E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4"/>
              </a:buBlip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PT_header_NL.jpg" descr="PPT_header_N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539999" y="3429001"/>
            <a:ext cx="8100002" cy="3076576"/>
          </a:xfrm>
          <a:prstGeom prst="rect">
            <a:avLst/>
          </a:prstGeom>
        </p:spPr>
        <p:txBody>
          <a:bodyPr anchor="t"/>
          <a:lstStyle>
            <a:lvl1pPr>
              <a:defRPr cap="all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xfrm>
            <a:off x="539999" y="214313"/>
            <a:ext cx="8100002" cy="32146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000"/>
            </a:lvl1pPr>
            <a:lvl2pPr marL="0" indent="457200">
              <a:buSzTx/>
              <a:buNone/>
              <a:defRPr sz="2000"/>
            </a:lvl2pPr>
            <a:lvl3pPr marL="0" indent="914400">
              <a:buSzTx/>
              <a:buNone/>
              <a:defRPr sz="2000"/>
            </a:lvl3pPr>
            <a:lvl4pPr marL="0" indent="1371600">
              <a:buSzTx/>
              <a:buNone/>
              <a:defRPr sz="2000"/>
            </a:lvl4pPr>
            <a:lvl5pPr marL="0" indent="1828800"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PT_header_ENG.jpg" descr="PPT_header_E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9999" y="1609725"/>
            <a:ext cx="4017488" cy="5248276"/>
          </a:xfrm>
          <a:prstGeom prst="rect">
            <a:avLst/>
          </a:prstGeom>
        </p:spPr>
        <p:txBody>
          <a:bodyPr/>
          <a:lstStyle>
            <a:lvl1pPr marL="441325" indent="-441325">
              <a:buBlip>
                <a:blip r:embed="rId4"/>
              </a:buBlip>
              <a:defRPr sz="2000"/>
            </a:lvl1pPr>
            <a:lvl2pPr marL="885600" indent="-442800">
              <a:defRPr sz="2000"/>
            </a:lvl2pPr>
            <a:lvl3pPr marL="1324800" indent="-442800">
              <a:defRPr sz="2000"/>
            </a:lvl3pPr>
            <a:lvl4pPr marL="1816799" indent="-491999">
              <a:defRPr sz="2000"/>
            </a:lvl4pPr>
            <a:lvl5pPr marL="2321099" indent="-5535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1439999" y="332843"/>
            <a:ext cx="7200002" cy="127688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PT_header_ENG.jpg" descr="PPT_header_E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9999" y="2249488"/>
            <a:ext cx="4050002" cy="4608513"/>
          </a:xfrm>
          <a:prstGeom prst="rect">
            <a:avLst/>
          </a:prstGeom>
        </p:spPr>
        <p:txBody>
          <a:bodyPr/>
          <a:lstStyle>
            <a:lvl1pPr>
              <a:buBlip>
                <a:blip r:embed="rId4"/>
              </a:buBlip>
              <a:defRPr sz="2000"/>
            </a:lvl1pPr>
            <a:lvl2pPr marL="885600" indent="-442800">
              <a:defRPr sz="2000"/>
            </a:lvl2pPr>
            <a:lvl3pPr marL="1324800" indent="-442800">
              <a:defRPr sz="2000"/>
            </a:lvl3pPr>
            <a:lvl4pPr marL="1816799" indent="-491999">
              <a:defRPr sz="2000"/>
            </a:lvl4pPr>
            <a:lvl5pPr marL="2321099" indent="-5535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Title Text"/>
          <p:cNvSpPr txBox="1">
            <a:spLocks noGrp="1"/>
          </p:cNvSpPr>
          <p:nvPr>
            <p:ph type="title"/>
          </p:nvPr>
        </p:nvSpPr>
        <p:spPr>
          <a:xfrm>
            <a:off x="1439999" y="0"/>
            <a:ext cx="7200002" cy="194257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PT_header_ENG.jpg" descr="PPT_header_E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1439999" y="342369"/>
            <a:ext cx="7200002" cy="125783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PT_header_ENG.jpg" descr="PPT_header_E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itle Text"/>
          <p:cNvSpPr txBox="1">
            <a:spLocks noGrp="1"/>
          </p:cNvSpPr>
          <p:nvPr>
            <p:ph type="title"/>
          </p:nvPr>
        </p:nvSpPr>
        <p:spPr>
          <a:xfrm>
            <a:off x="539999" y="1609724"/>
            <a:ext cx="1545355" cy="722256"/>
          </a:xfrm>
          <a:prstGeom prst="rect">
            <a:avLst/>
          </a:prstGeom>
        </p:spPr>
        <p:txBody>
          <a:bodyPr anchor="b"/>
          <a:lstStyle>
            <a:lvl1pPr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244" name="Body Level One…"/>
          <p:cNvSpPr txBox="1">
            <a:spLocks noGrp="1"/>
          </p:cNvSpPr>
          <p:nvPr>
            <p:ph type="body" idx="1"/>
          </p:nvPr>
        </p:nvSpPr>
        <p:spPr>
          <a:xfrm>
            <a:off x="2085351" y="566057"/>
            <a:ext cx="6554649" cy="5579258"/>
          </a:xfrm>
          <a:prstGeom prst="rect">
            <a:avLst/>
          </a:prstGeom>
        </p:spPr>
        <p:txBody>
          <a:bodyPr/>
          <a:lstStyle>
            <a:lvl1pPr marL="446087" indent="-446087">
              <a:buBlip>
                <a:blip r:embed="rId4"/>
              </a:buBlip>
            </a:lvl1pPr>
            <a:lvl3pPr marL="1413360" indent="-531360"/>
            <a:lvl4pPr marL="1915200" indent="-590400"/>
            <a:lvl5pPr marL="2431800" indent="-66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PT_header_ENG.jpg" descr="PPT_header_E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itle Text"/>
          <p:cNvSpPr txBox="1">
            <a:spLocks noGrp="1"/>
          </p:cNvSpPr>
          <p:nvPr>
            <p:ph type="title"/>
          </p:nvPr>
        </p:nvSpPr>
        <p:spPr>
          <a:xfrm>
            <a:off x="1792288" y="4806944"/>
            <a:ext cx="5486401" cy="56674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2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73682"/>
            <a:ext cx="5486401" cy="80486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400">
                <a:solidFill>
                  <a:srgbClr val="000000"/>
                </a:solidFill>
              </a:defRPr>
            </a:lvl1pPr>
            <a:lvl2pPr marL="0" indent="457200">
              <a:buSzTx/>
              <a:buNone/>
              <a:defRPr sz="1400">
                <a:solidFill>
                  <a:srgbClr val="000000"/>
                </a:solidFill>
              </a:defRPr>
            </a:lvl2pPr>
            <a:lvl3pPr marL="0" indent="914400">
              <a:buSzTx/>
              <a:buNone/>
              <a:defRPr sz="1400">
                <a:solidFill>
                  <a:srgbClr val="000000"/>
                </a:solidFill>
              </a:defRPr>
            </a:lvl3pPr>
            <a:lvl4pPr marL="0" indent="1371600">
              <a:buSzTx/>
              <a:buNone/>
              <a:defRPr sz="1400">
                <a:solidFill>
                  <a:srgbClr val="000000"/>
                </a:solidFill>
              </a:defRPr>
            </a:lvl4pPr>
            <a:lvl5pPr marL="0" indent="1828800">
              <a:buSzTx/>
              <a:buNone/>
              <a:defRPr sz="1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1" cy="2311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Header.pdf" descr="Header.pdf"/>
          <p:cNvPicPr>
            <a:picLocks noChangeAspect="1"/>
          </p:cNvPicPr>
          <p:nvPr/>
        </p:nvPicPr>
        <p:blipFill>
          <a:blip r:embed="rId2"/>
          <a:srcRect b="40909"/>
          <a:stretch>
            <a:fillRect/>
          </a:stretch>
        </p:blipFill>
        <p:spPr>
          <a:xfrm>
            <a:off x="0" y="-1"/>
            <a:ext cx="9144000" cy="1609726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9999" y="1928813"/>
            <a:ext cx="8100002" cy="15001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000"/>
            </a:lvl1pPr>
            <a:lvl2pPr marL="0" indent="457200">
              <a:buSzTx/>
              <a:buNone/>
              <a:defRPr sz="2000"/>
            </a:lvl2pPr>
            <a:lvl3pPr marL="0" indent="914400">
              <a:buSzTx/>
              <a:buNone/>
              <a:defRPr sz="2000"/>
            </a:lvl3pPr>
            <a:lvl4pPr marL="0" indent="1371600">
              <a:buSzTx/>
              <a:buNone/>
              <a:defRPr sz="2000"/>
            </a:lvl4pPr>
            <a:lvl5pPr marL="0" indent="1828800"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386038"/>
            <a:ext cx="531171" cy="2311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539999" y="3429000"/>
            <a:ext cx="7023346" cy="892706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Header.pdf" descr="Header.pdf"/>
          <p:cNvPicPr>
            <a:picLocks noChangeAspect="1"/>
          </p:cNvPicPr>
          <p:nvPr/>
        </p:nvPicPr>
        <p:blipFill>
          <a:blip r:embed="rId2"/>
          <a:srcRect b="40909"/>
          <a:stretch>
            <a:fillRect/>
          </a:stretch>
        </p:blipFill>
        <p:spPr>
          <a:xfrm>
            <a:off x="0" y="-1"/>
            <a:ext cx="9144000" cy="1609726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Body Level One…"/>
          <p:cNvSpPr txBox="1">
            <a:spLocks noGrp="1"/>
          </p:cNvSpPr>
          <p:nvPr>
            <p:ph type="body" idx="1"/>
          </p:nvPr>
        </p:nvSpPr>
        <p:spPr>
          <a:xfrm>
            <a:off x="389466" y="1981199"/>
            <a:ext cx="8250534" cy="4876802"/>
          </a:xfrm>
          <a:prstGeom prst="rect">
            <a:avLst/>
          </a:prstGeom>
        </p:spPr>
        <p:txBody>
          <a:bodyPr/>
          <a:lstStyle>
            <a:lvl1pPr>
              <a:buSzTx/>
              <a:buNone/>
            </a:lvl1pPr>
            <a:lvl2pPr marL="956160" indent="-423360">
              <a:buBlip>
                <a:blip r:embed="rId3"/>
              </a:buBlip>
            </a:lvl2pPr>
            <a:lvl3pPr marL="1414800" indent="-360000">
              <a:buBlip>
                <a:blip r:embed="rId4"/>
              </a:buBlip>
            </a:lvl3pPr>
            <a:lvl4pPr marL="1902600" indent="-405000">
              <a:buBlip>
                <a:blip r:embed="rId4"/>
              </a:buBlip>
            </a:lvl4pPr>
            <a:lvl5pPr marL="2403257" indent="-462857">
              <a:buBlip>
                <a:blip r:embed="rId4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386038"/>
            <a:ext cx="531171" cy="2311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6" name="Title Text"/>
          <p:cNvSpPr txBox="1">
            <a:spLocks noGrp="1"/>
          </p:cNvSpPr>
          <p:nvPr>
            <p:ph type="title"/>
          </p:nvPr>
        </p:nvSpPr>
        <p:spPr>
          <a:xfrm>
            <a:off x="1616654" y="379414"/>
            <a:ext cx="7023345" cy="160178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Header.pdf" descr="Header.pdf"/>
          <p:cNvPicPr>
            <a:picLocks noChangeAspect="1"/>
          </p:cNvPicPr>
          <p:nvPr/>
        </p:nvPicPr>
        <p:blipFill>
          <a:blip r:embed="rId2"/>
          <a:srcRect b="40909"/>
          <a:stretch>
            <a:fillRect/>
          </a:stretch>
        </p:blipFill>
        <p:spPr>
          <a:xfrm>
            <a:off x="0" y="-1"/>
            <a:ext cx="9144000" cy="160972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Title Text"/>
          <p:cNvSpPr txBox="1">
            <a:spLocks noGrp="1"/>
          </p:cNvSpPr>
          <p:nvPr>
            <p:ph type="title"/>
          </p:nvPr>
        </p:nvSpPr>
        <p:spPr>
          <a:xfrm>
            <a:off x="1616654" y="733953"/>
            <a:ext cx="7023345" cy="892706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Title Text</a:t>
            </a:r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722312" y="4162426"/>
            <a:ext cx="7772401" cy="1838324"/>
          </a:xfrm>
          <a:prstGeom prst="rect">
            <a:avLst/>
          </a:prstGeom>
        </p:spPr>
        <p:txBody>
          <a:bodyPr anchor="t"/>
          <a:lstStyle>
            <a:lvl1pPr defTabSz="914400">
              <a:defRPr sz="5200" cap="all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22312" y="1751409"/>
            <a:ext cx="7772401" cy="2411016"/>
          </a:xfrm>
          <a:prstGeom prst="rect">
            <a:avLst/>
          </a:prstGeom>
        </p:spPr>
        <p:txBody>
          <a:bodyPr anchor="b"/>
          <a:lstStyle>
            <a:lvl1pPr marL="0" indent="0" defTabSz="914400">
              <a:spcBef>
                <a:spcPts val="400"/>
              </a:spcBef>
              <a:buSzTx/>
              <a:buNone/>
              <a:defRPr sz="2600">
                <a:solidFill>
                  <a:srgbClr val="888888"/>
                </a:solidFill>
              </a:defRPr>
            </a:lvl1pPr>
            <a:lvl2pPr marL="0" indent="457200" defTabSz="914400">
              <a:spcBef>
                <a:spcPts val="4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914400" defTabSz="914400">
              <a:spcBef>
                <a:spcPts val="4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1371600" defTabSz="914400">
              <a:spcBef>
                <a:spcPts val="4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1828800" defTabSz="914400">
              <a:spcBef>
                <a:spcPts val="4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5595064"/>
            <a:ext cx="2133600" cy="332741"/>
          </a:xfrm>
          <a:prstGeom prst="rect">
            <a:avLst/>
          </a:prstGeom>
        </p:spPr>
        <p:txBody>
          <a:bodyPr/>
          <a:lstStyle>
            <a:lvl1pPr defTabSz="914400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Text"/>
          <p:cNvSpPr txBox="1">
            <a:spLocks noGrp="1"/>
          </p:cNvSpPr>
          <p:nvPr>
            <p:ph type="title"/>
          </p:nvPr>
        </p:nvSpPr>
        <p:spPr>
          <a:xfrm>
            <a:off x="1616655" y="1003596"/>
            <a:ext cx="7023345" cy="105380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5458142"/>
            <a:ext cx="2133600" cy="332741"/>
          </a:xfrm>
          <a:prstGeom prst="rect">
            <a:avLst/>
          </a:prstGeom>
        </p:spPr>
        <p:txBody>
          <a:bodyPr/>
          <a:lstStyle>
            <a:lvl1pPr defTabSz="914400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Text"/>
          <p:cNvSpPr txBox="1">
            <a:spLocks noGrp="1"/>
          </p:cNvSpPr>
          <p:nvPr>
            <p:ph type="title"/>
          </p:nvPr>
        </p:nvSpPr>
        <p:spPr>
          <a:xfrm>
            <a:off x="1616655" y="1407716"/>
            <a:ext cx="7023345" cy="669530"/>
          </a:xfrm>
          <a:prstGeom prst="rect">
            <a:avLst/>
          </a:prstGeom>
        </p:spPr>
        <p:txBody>
          <a:bodyPr/>
          <a:lstStyle>
            <a:lvl1pPr algn="ctr" defTabSz="914400">
              <a:defRPr sz="5800" b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5458142"/>
            <a:ext cx="2133600" cy="332741"/>
          </a:xfrm>
          <a:prstGeom prst="rect">
            <a:avLst/>
          </a:prstGeom>
        </p:spPr>
        <p:txBody>
          <a:bodyPr/>
          <a:lstStyle>
            <a:lvl1pPr defTabSz="914400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Text"/>
          <p:cNvSpPr txBox="1">
            <a:spLocks noGrp="1"/>
          </p:cNvSpPr>
          <p:nvPr>
            <p:ph type="title"/>
          </p:nvPr>
        </p:nvSpPr>
        <p:spPr>
          <a:xfrm>
            <a:off x="457200" y="926305"/>
            <a:ext cx="8229600" cy="1131096"/>
          </a:xfrm>
          <a:prstGeom prst="rect">
            <a:avLst/>
          </a:prstGeom>
        </p:spPr>
        <p:txBody>
          <a:bodyPr/>
          <a:lstStyle>
            <a:lvl1pPr algn="ctr" defTabSz="914400">
              <a:defRPr sz="5800" b="0">
                <a:solidFill>
                  <a:srgbClr val="18427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943351"/>
          </a:xfrm>
          <a:prstGeom prst="rect">
            <a:avLst/>
          </a:prstGeom>
        </p:spPr>
        <p:txBody>
          <a:bodyPr/>
          <a:lstStyle>
            <a:lvl1pPr marL="450056" indent="-450056" defTabSz="914400">
              <a:spcBef>
                <a:spcPts val="700"/>
              </a:spcBef>
              <a:buFont typeface="Arial"/>
              <a:buChar char="•"/>
              <a:defRPr sz="4200">
                <a:solidFill>
                  <a:srgbClr val="184278"/>
                </a:solidFill>
              </a:defRPr>
            </a:lvl1pPr>
            <a:lvl2pPr marL="885825" indent="-428625" defTabSz="914400">
              <a:spcBef>
                <a:spcPts val="700"/>
              </a:spcBef>
              <a:buFont typeface="Arial"/>
              <a:buChar char="–"/>
              <a:defRPr sz="4200">
                <a:solidFill>
                  <a:srgbClr val="184278"/>
                </a:solidFill>
              </a:defRPr>
            </a:lvl2pPr>
            <a:lvl3pPr marL="1314450" indent="-400050" defTabSz="914400">
              <a:spcBef>
                <a:spcPts val="700"/>
              </a:spcBef>
              <a:buFont typeface="Arial"/>
              <a:buChar char="•"/>
              <a:defRPr sz="4200">
                <a:solidFill>
                  <a:srgbClr val="184278"/>
                </a:solidFill>
              </a:defRPr>
            </a:lvl3pPr>
            <a:lvl4pPr marL="1851660" indent="-480060" defTabSz="914400">
              <a:spcBef>
                <a:spcPts val="700"/>
              </a:spcBef>
              <a:buFont typeface="Arial"/>
              <a:buChar char="–"/>
              <a:defRPr sz="4200">
                <a:solidFill>
                  <a:srgbClr val="184278"/>
                </a:solidFill>
              </a:defRPr>
            </a:lvl4pPr>
            <a:lvl5pPr marL="2308860" indent="-480060" defTabSz="914400">
              <a:spcBef>
                <a:spcPts val="700"/>
              </a:spcBef>
              <a:buFont typeface="Arial"/>
              <a:buChar char="»"/>
              <a:defRPr sz="4200">
                <a:solidFill>
                  <a:srgbClr val="18427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5595064"/>
            <a:ext cx="2133600" cy="332741"/>
          </a:xfrm>
          <a:prstGeom prst="rect">
            <a:avLst/>
          </a:prstGeom>
        </p:spPr>
        <p:txBody>
          <a:bodyPr/>
          <a:lstStyle>
            <a:lvl1pPr defTabSz="914400">
              <a:defRPr sz="1600">
                <a:solidFill>
                  <a:srgbClr val="18427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9999" y="1017984"/>
            <a:ext cx="8100002" cy="24110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600"/>
            </a:lvl1pPr>
            <a:lvl2pPr marL="0" indent="457200">
              <a:buSzTx/>
              <a:buNone/>
              <a:defRPr sz="2600"/>
            </a:lvl2pPr>
            <a:lvl3pPr marL="0" indent="914400">
              <a:buSzTx/>
              <a:buNone/>
              <a:defRPr sz="2600"/>
            </a:lvl3pPr>
            <a:lvl4pPr marL="0" indent="1371600">
              <a:buSzTx/>
              <a:buNone/>
              <a:defRPr sz="2600"/>
            </a:lvl4pPr>
            <a:lvl5pPr marL="0" indent="1828800">
              <a:buSzTx/>
              <a:buNone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Title Text"/>
          <p:cNvSpPr txBox="1">
            <a:spLocks noGrp="1"/>
          </p:cNvSpPr>
          <p:nvPr>
            <p:ph type="title"/>
          </p:nvPr>
        </p:nvSpPr>
        <p:spPr>
          <a:xfrm>
            <a:off x="540001" y="3429000"/>
            <a:ext cx="7023345" cy="669529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5458142"/>
            <a:ext cx="2133600" cy="332741"/>
          </a:xfrm>
          <a:prstGeom prst="rect">
            <a:avLst/>
          </a:prstGeom>
        </p:spPr>
        <p:txBody>
          <a:bodyPr/>
          <a:lstStyle>
            <a:lvl1pPr defTabSz="914400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5595064"/>
            <a:ext cx="2133600" cy="332741"/>
          </a:xfrm>
          <a:prstGeom prst="rect">
            <a:avLst/>
          </a:prstGeom>
        </p:spPr>
        <p:txBody>
          <a:bodyPr/>
          <a:lstStyle>
            <a:lvl1pPr defTabSz="914400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Header.pdf" descr="Header.pdf"/>
          <p:cNvPicPr>
            <a:picLocks noChangeAspect="1"/>
          </p:cNvPicPr>
          <p:nvPr/>
        </p:nvPicPr>
        <p:blipFill>
          <a:blip r:embed="rId2"/>
          <a:srcRect b="40909"/>
          <a:stretch>
            <a:fillRect/>
          </a:stretch>
        </p:blipFill>
        <p:spPr>
          <a:xfrm>
            <a:off x="0" y="857250"/>
            <a:ext cx="9144000" cy="1207295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9999" y="1017984"/>
            <a:ext cx="8100002" cy="2411016"/>
          </a:xfrm>
          <a:prstGeom prst="rect">
            <a:avLst/>
          </a:prstGeom>
        </p:spPr>
        <p:txBody>
          <a:bodyPr anchor="b"/>
          <a:lstStyle>
            <a:lvl1pPr marL="0" indent="0" defTabSz="270271">
              <a:spcBef>
                <a:spcPts val="400"/>
              </a:spcBef>
              <a:buSzTx/>
              <a:buNone/>
              <a:defRPr sz="2000"/>
            </a:lvl1pPr>
            <a:lvl2pPr marL="0" indent="342900" defTabSz="270271">
              <a:spcBef>
                <a:spcPts val="400"/>
              </a:spcBef>
              <a:buSzTx/>
              <a:buNone/>
              <a:defRPr sz="2000"/>
            </a:lvl2pPr>
            <a:lvl3pPr marL="0" indent="685800" defTabSz="270271">
              <a:spcBef>
                <a:spcPts val="400"/>
              </a:spcBef>
              <a:buSzTx/>
              <a:buNone/>
              <a:defRPr sz="2000"/>
            </a:lvl3pPr>
            <a:lvl4pPr marL="0" indent="1028700" defTabSz="270271">
              <a:spcBef>
                <a:spcPts val="400"/>
              </a:spcBef>
              <a:buSzTx/>
              <a:buNone/>
              <a:defRPr sz="2000"/>
            </a:lvl4pPr>
            <a:lvl5pPr marL="0" indent="1371600" defTabSz="270271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5624236"/>
            <a:ext cx="531171" cy="218441"/>
          </a:xfrm>
          <a:prstGeom prst="rect">
            <a:avLst/>
          </a:prstGeom>
        </p:spPr>
        <p:txBody>
          <a:bodyPr/>
          <a:lstStyle>
            <a:lvl1pPr defTabSz="914400">
              <a:defRPr sz="9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xfrm>
            <a:off x="540001" y="3429000"/>
            <a:ext cx="7023345" cy="669529"/>
          </a:xfrm>
          <a:prstGeom prst="rect">
            <a:avLst/>
          </a:prstGeom>
        </p:spPr>
        <p:txBody>
          <a:bodyPr/>
          <a:lstStyle>
            <a:lvl1pPr defTabSz="342900">
              <a:defRPr sz="28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9999" y="1609725"/>
            <a:ext cx="4017488" cy="5248276"/>
          </a:xfrm>
          <a:prstGeom prst="rect">
            <a:avLst/>
          </a:prstGeom>
        </p:spPr>
        <p:txBody>
          <a:bodyPr/>
          <a:lstStyle>
            <a:lvl1pPr marL="441325" indent="-441325">
              <a:buBlip>
                <a:blip r:embed="rId2"/>
              </a:buBlip>
              <a:defRPr sz="2000"/>
            </a:lvl1pPr>
            <a:lvl2pPr marL="885600" indent="-442800">
              <a:defRPr sz="2000"/>
            </a:lvl2pPr>
            <a:lvl3pPr marL="1324800" indent="-442800">
              <a:defRPr sz="2000"/>
            </a:lvl3pPr>
            <a:lvl4pPr marL="1816799" indent="-491999">
              <a:defRPr sz="2000"/>
            </a:lvl4pPr>
            <a:lvl5pPr marL="2321099" indent="-5535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439999" y="332843"/>
            <a:ext cx="7200002" cy="127688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PT_header_NL.jpg" descr="PPT_header_N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9999" y="2249488"/>
            <a:ext cx="4050002" cy="4608513"/>
          </a:xfrm>
          <a:prstGeom prst="rect">
            <a:avLst/>
          </a:prstGeom>
        </p:spPr>
        <p:txBody>
          <a:bodyPr/>
          <a:lstStyle>
            <a:lvl1pPr>
              <a:buBlip>
                <a:blip r:embed="rId4"/>
              </a:buBlip>
              <a:defRPr sz="2000"/>
            </a:lvl1pPr>
            <a:lvl2pPr marL="885600" indent="-442800">
              <a:defRPr sz="2000"/>
            </a:lvl2pPr>
            <a:lvl3pPr marL="1324800" indent="-442800">
              <a:defRPr sz="2000"/>
            </a:lvl3pPr>
            <a:lvl4pPr marL="1816799" indent="-491999">
              <a:defRPr sz="2000"/>
            </a:lvl4pPr>
            <a:lvl5pPr marL="2321099" indent="-5535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439999" y="0"/>
            <a:ext cx="7200002" cy="194257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439999" y="342369"/>
            <a:ext cx="7200002" cy="125783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PT_header_NL.jpg" descr="PPT_header_N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39999" y="1609724"/>
            <a:ext cx="1545355" cy="722256"/>
          </a:xfrm>
          <a:prstGeom prst="rect">
            <a:avLst/>
          </a:prstGeom>
        </p:spPr>
        <p:txBody>
          <a:bodyPr anchor="b"/>
          <a:lstStyle>
            <a:lvl1pPr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xfrm>
            <a:off x="2085351" y="566057"/>
            <a:ext cx="6554649" cy="5579258"/>
          </a:xfrm>
          <a:prstGeom prst="rect">
            <a:avLst/>
          </a:prstGeom>
        </p:spPr>
        <p:txBody>
          <a:bodyPr/>
          <a:lstStyle>
            <a:lvl1pPr marL="446087" indent="-446087">
              <a:buBlip>
                <a:blip r:embed="rId4"/>
              </a:buBlip>
            </a:lvl1pPr>
            <a:lvl3pPr marL="1413360" indent="-531360"/>
            <a:lvl4pPr marL="1915200" indent="-590400"/>
            <a:lvl5pPr marL="2431800" indent="-664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PT_header_NL.jpg" descr="PPT_header_N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FIGUUR_linksonder.jpg" descr="FIGUUR_linkson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079"/>
            <a:ext cx="999745" cy="88392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6944"/>
            <a:ext cx="5486401" cy="56674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73682"/>
            <a:ext cx="5486401" cy="80486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400">
                <a:solidFill>
                  <a:srgbClr val="000000"/>
                </a:solidFill>
              </a:defRPr>
            </a:lvl1pPr>
            <a:lvl2pPr marL="0" indent="457200">
              <a:buSzTx/>
              <a:buNone/>
              <a:defRPr sz="1400">
                <a:solidFill>
                  <a:srgbClr val="000000"/>
                </a:solidFill>
              </a:defRPr>
            </a:lvl2pPr>
            <a:lvl3pPr marL="0" indent="914400">
              <a:buSzTx/>
              <a:buNone/>
              <a:defRPr sz="1400">
                <a:solidFill>
                  <a:srgbClr val="000000"/>
                </a:solidFill>
              </a:defRPr>
            </a:lvl3pPr>
            <a:lvl4pPr marL="0" indent="1371600">
              <a:buSzTx/>
              <a:buNone/>
              <a:defRPr sz="1400">
                <a:solidFill>
                  <a:srgbClr val="000000"/>
                </a:solidFill>
              </a:defRPr>
            </a:lvl4pPr>
            <a:lvl5pPr marL="0" indent="1828800">
              <a:buSzTx/>
              <a:buNone/>
              <a:defRPr sz="1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PT_cover_slide_FR_ok.jpg" descr="PPT_cover_slide_FR_o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1439999" y="1133475"/>
            <a:ext cx="7200002" cy="752900"/>
          </a:xfrm>
          <a:prstGeom prst="rect">
            <a:avLst/>
          </a:prstGeom>
        </p:spPr>
        <p:txBody>
          <a:bodyPr/>
          <a:lstStyle>
            <a:lvl1pPr marL="446087" indent="-446087" algn="r">
              <a:buSzPct val="100000"/>
              <a:buBlip>
                <a:blip r:embed="rId3"/>
              </a:buBlip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9999" y="1886373"/>
            <a:ext cx="7200002" cy="650587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</a:lvl1pPr>
            <a:lvl2pPr marL="0" indent="457200" algn="r">
              <a:buSzTx/>
              <a:buNone/>
            </a:lvl2pPr>
            <a:lvl3pPr marL="0" indent="914400" algn="r">
              <a:buSzTx/>
              <a:buNone/>
            </a:lvl3pPr>
            <a:lvl4pPr marL="0" indent="1371600" algn="r">
              <a:buSzTx/>
              <a:buNone/>
            </a:lvl4pPr>
            <a:lvl5pPr marL="0" indent="1828800" algn="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539999" y="1609725"/>
            <a:ext cx="8100001" cy="5248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buBlip>
                <a:blip r:embed="rId36"/>
              </a:buBlip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439999" y="332844"/>
            <a:ext cx="7200002" cy="127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08829" y="6167491"/>
            <a:ext cx="531170" cy="2311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000">
                <a:solidFill>
                  <a:srgbClr val="7F7F7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442800" marR="0" indent="-442800" algn="l" defTabSz="3603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Blip>
          <a:blip r:embed="rId36"/>
        </a:buBlip>
        <a:tabLst/>
        <a:defRPr sz="2400" b="0" i="0" u="none" strike="noStrike" cap="none" spc="0" baseline="0">
          <a:solidFill>
            <a:srgbClr val="7F7F7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974160" marR="0" indent="-531360" algn="l" defTabSz="3603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7F7F7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472400" marR="0" indent="-590400" algn="l" defTabSz="3603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▪"/>
        <a:tabLst/>
        <a:defRPr sz="2400" b="0" i="0" u="none" strike="noStrike" cap="none" spc="0" baseline="0">
          <a:solidFill>
            <a:srgbClr val="7F7F7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989000" marR="0" indent="-664200" algn="l" defTabSz="3603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7F7F7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526685" marR="0" indent="-759085" algn="l" defTabSz="3603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▪"/>
        <a:tabLst/>
        <a:defRPr sz="2400" b="0" i="0" u="none" strike="noStrike" cap="none" spc="0" baseline="0">
          <a:solidFill>
            <a:srgbClr val="7F7F7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560320" marR="0" indent="-274320" algn="l" defTabSz="3603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7F7F7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017520" marR="0" indent="-274320" algn="l" defTabSz="3603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7F7F7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474720" marR="0" indent="-274320" algn="l" defTabSz="3603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7F7F7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3931920" marR="0" indent="-274320" algn="l" defTabSz="3603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7F7F7F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sguelinckx/gameoflife.gi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8059196011_acb0d6b4b3_c.jpg" descr="8059196011_acb0d6b4b3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9189" y="1051"/>
            <a:ext cx="10882378" cy="68558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7" name="Group"/>
          <p:cNvGrpSpPr/>
          <p:nvPr/>
        </p:nvGrpSpPr>
        <p:grpSpPr>
          <a:xfrm>
            <a:off x="1506303" y="2572568"/>
            <a:ext cx="6131394" cy="1712864"/>
            <a:chOff x="0" y="0"/>
            <a:chExt cx="6131393" cy="1712862"/>
          </a:xfrm>
        </p:grpSpPr>
        <p:sp>
          <p:nvSpPr>
            <p:cNvPr id="355" name="Rounded Rectangle"/>
            <p:cNvSpPr/>
            <p:nvPr/>
          </p:nvSpPr>
          <p:spPr>
            <a:xfrm>
              <a:off x="0" y="0"/>
              <a:ext cx="6131394" cy="171286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>
              <a:solidFill>
                <a:srgbClr val="174078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Game of life…"/>
            <p:cNvSpPr txBox="1"/>
            <p:nvPr/>
          </p:nvSpPr>
          <p:spPr>
            <a:xfrm>
              <a:off x="1657508" y="210743"/>
              <a:ext cx="2816378" cy="129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algn="ctr">
                <a:lnSpc>
                  <a:spcPct val="120000"/>
                </a:lnSpc>
                <a:defRPr sz="3700" b="1">
                  <a:solidFill>
                    <a:srgbClr val="FFFFFF"/>
                  </a:solidFill>
                </a:defRPr>
              </a:pPr>
              <a:r>
                <a:rPr dirty="0"/>
                <a:t>Game of life</a:t>
              </a:r>
            </a:p>
            <a:p>
              <a:pPr algn="ctr">
                <a:lnSpc>
                  <a:spcPct val="120000"/>
                </a:lnSpc>
                <a:defRPr sz="2400">
                  <a:solidFill>
                    <a:srgbClr val="FFFFFF"/>
                  </a:solidFill>
                </a:defRPr>
              </a:pPr>
              <a:r>
                <a:rPr dirty="0"/>
                <a:t>Workshop </a:t>
              </a:r>
              <a:r>
                <a:rPr lang="nl-BE" dirty="0" err="1"/>
                <a:t>Odisee</a:t>
              </a:r>
              <a:endParaRPr dirty="0"/>
            </a:p>
          </p:txBody>
        </p:sp>
      </p:grpSp>
      <p:pic>
        <p:nvPicPr>
          <p:cNvPr id="358" name="Logo_color_notagline_whiteletters_RGB.png" descr="Logo_color_notagline_whiteletters_RG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19" y="166648"/>
            <a:ext cx="1849103" cy="667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US_MB2011-0427-01.jpg" descr="US_MB2011-0427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4" y="1576178"/>
            <a:ext cx="8552172" cy="5704299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ools"/>
          <p:cNvSpPr txBox="1"/>
          <p:nvPr/>
        </p:nvSpPr>
        <p:spPr>
          <a:xfrm>
            <a:off x="3541117" y="434377"/>
            <a:ext cx="2061766" cy="927101"/>
          </a:xfrm>
          <a:prstGeom prst="rect">
            <a:avLst/>
          </a:prstGeom>
          <a:solidFill>
            <a:srgbClr val="000000">
              <a:alpha val="8171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5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Tools</a:t>
            </a:r>
          </a:p>
        </p:txBody>
      </p:sp>
      <p:sp>
        <p:nvSpPr>
          <p:cNvPr id="398" name="jdk 8 - git - IDE"/>
          <p:cNvSpPr txBox="1"/>
          <p:nvPr/>
        </p:nvSpPr>
        <p:spPr>
          <a:xfrm>
            <a:off x="2558279" y="1814336"/>
            <a:ext cx="4027442" cy="457201"/>
          </a:xfrm>
          <a:prstGeom prst="rect">
            <a:avLst/>
          </a:prstGeom>
          <a:solidFill>
            <a:srgbClr val="000000">
              <a:alpha val="8353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jdk 8 - git - IDE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Original-Octocat.jpg" descr="Original-Octoc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9" y="1856884"/>
            <a:ext cx="4705342" cy="470534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Git"/>
          <p:cNvSpPr txBox="1"/>
          <p:nvPr/>
        </p:nvSpPr>
        <p:spPr>
          <a:xfrm>
            <a:off x="3955057" y="657678"/>
            <a:ext cx="1233886" cy="927101"/>
          </a:xfrm>
          <a:prstGeom prst="rect">
            <a:avLst/>
          </a:prstGeom>
          <a:solidFill>
            <a:srgbClr val="000000">
              <a:alpha val="8171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5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Git</a:t>
            </a:r>
          </a:p>
        </p:txBody>
      </p:sp>
      <p:sp>
        <p:nvSpPr>
          <p:cNvPr id="402" name="# git clone https://github.com/fransguelinckx/gameoflife.git…"/>
          <p:cNvSpPr txBox="1"/>
          <p:nvPr/>
        </p:nvSpPr>
        <p:spPr>
          <a:xfrm>
            <a:off x="338238" y="2627711"/>
            <a:ext cx="8467524" cy="3163687"/>
          </a:xfrm>
          <a:prstGeom prst="rect">
            <a:avLst/>
          </a:prstGeom>
          <a:solidFill>
            <a:srgbClr val="000000">
              <a:alpha val="8353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  <a:p>
            <a:pPr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# git clone </a:t>
            </a:r>
            <a:r>
              <a:rPr u="sng" dirty="0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/>
              </a:rPr>
              <a:t>https://github.com/</a:t>
            </a:r>
            <a:r>
              <a:rPr lang="nl-BE" u="sng" dirty="0" err="1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/>
              </a:rPr>
              <a:t>switchfully</a:t>
            </a:r>
            <a:r>
              <a:rPr u="sng" dirty="0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/>
              </a:rPr>
              <a:t>/</a:t>
            </a:r>
            <a:r>
              <a:rPr u="sng" dirty="0" err="1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/>
              </a:rPr>
              <a:t>gameoflife</a:t>
            </a:r>
            <a:r>
              <a:rPr lang="nl-BE" u="sng" dirty="0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/>
              </a:rPr>
              <a:t>-</a:t>
            </a:r>
            <a:r>
              <a:rPr lang="nl-BE" u="sng" dirty="0" err="1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/>
              </a:rPr>
              <a:t>kata</a:t>
            </a:r>
            <a:r>
              <a:rPr u="sng" dirty="0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/>
              </a:rPr>
              <a:t>.git</a:t>
            </a:r>
          </a:p>
          <a:p>
            <a:pPr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  <a:p>
            <a:pPr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…do some coding…</a:t>
            </a:r>
          </a:p>
          <a:p>
            <a:pPr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  <a:p>
            <a:pPr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# git add .</a:t>
            </a:r>
          </a:p>
          <a:p>
            <a:pPr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# git commit -m “{message}”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atletiek.jpg" descr="atletie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Run"/>
          <p:cNvSpPr txBox="1"/>
          <p:nvPr/>
        </p:nvSpPr>
        <p:spPr>
          <a:xfrm>
            <a:off x="3791322" y="356360"/>
            <a:ext cx="1561356" cy="927101"/>
          </a:xfrm>
          <a:prstGeom prst="rect">
            <a:avLst/>
          </a:prstGeom>
          <a:solidFill>
            <a:srgbClr val="000000">
              <a:alpha val="8171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5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Run</a:t>
            </a:r>
          </a:p>
        </p:txBody>
      </p:sp>
      <p:sp>
        <p:nvSpPr>
          <p:cNvPr id="406" name="*nix…"/>
          <p:cNvSpPr txBox="1"/>
          <p:nvPr/>
        </p:nvSpPr>
        <p:spPr>
          <a:xfrm>
            <a:off x="338238" y="2311788"/>
            <a:ext cx="8467524" cy="3680751"/>
          </a:xfrm>
          <a:prstGeom prst="rect">
            <a:avLst/>
          </a:prstGeom>
          <a:solidFill>
            <a:srgbClr val="000000">
              <a:alpha val="8353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  <a:p>
            <a:pPr defTabSz="584200">
              <a:lnSpc>
                <a:spcPct val="120000"/>
              </a:lnSpc>
              <a:defRPr sz="50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*nix</a:t>
            </a:r>
          </a:p>
          <a:p>
            <a:pPr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# </a:t>
            </a:r>
            <a:r>
              <a:rPr lang="nl-BE" dirty="0"/>
              <a:t>./</a:t>
            </a:r>
            <a:r>
              <a:rPr lang="nl-BE" dirty="0" err="1"/>
              <a:t>gradlew</a:t>
            </a:r>
            <a:r>
              <a:rPr lang="nl-BE" dirty="0"/>
              <a:t> </a:t>
            </a:r>
            <a:r>
              <a:rPr lang="nl-BE" dirty="0" err="1"/>
              <a:t>bootRun</a:t>
            </a:r>
            <a:endParaRPr dirty="0"/>
          </a:p>
          <a:p>
            <a:pPr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  <a:p>
            <a:pPr defTabSz="584200">
              <a:lnSpc>
                <a:spcPct val="120000"/>
              </a:lnSpc>
              <a:defRPr sz="50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windows</a:t>
            </a:r>
          </a:p>
          <a:p>
            <a:pPr defTabSz="584200">
              <a:lnSpc>
                <a:spcPct val="120000"/>
              </a:lnSpc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# </a:t>
            </a:r>
            <a:r>
              <a:rPr lang="nl-BE" dirty="0" err="1"/>
              <a:t>gradlew</a:t>
            </a:r>
            <a:r>
              <a:rPr lang="nl-BE" dirty="0"/>
              <a:t> </a:t>
            </a:r>
            <a:r>
              <a:rPr lang="nl-BE" dirty="0" err="1"/>
              <a:t>bootRun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questions-small.jpg" descr="questions-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4615" y="-29165"/>
            <a:ext cx="10373230" cy="6916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3025992-poster-p-designwork.jpg" descr="3025992-poster-p-designwo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1. Passes all tests…"/>
          <p:cNvSpPr txBox="1"/>
          <p:nvPr/>
        </p:nvSpPr>
        <p:spPr>
          <a:xfrm>
            <a:off x="338238" y="2460897"/>
            <a:ext cx="8467524" cy="4058921"/>
          </a:xfrm>
          <a:prstGeom prst="rect">
            <a:avLst/>
          </a:prstGeom>
          <a:solidFill>
            <a:srgbClr val="000000">
              <a:alpha val="8353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120000"/>
              </a:lnSpc>
              <a:defRPr sz="32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1. Passes all tests</a:t>
            </a:r>
          </a:p>
          <a:p>
            <a:pPr defTabSz="584200">
              <a:lnSpc>
                <a:spcPct val="120000"/>
              </a:lnSpc>
              <a:defRPr sz="32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584200">
              <a:lnSpc>
                <a:spcPct val="120000"/>
              </a:lnSpc>
              <a:defRPr sz="32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2. Minimise duplication</a:t>
            </a:r>
            <a:r>
              <a:rPr sz="1600" b="0">
                <a:latin typeface="Helvetica Light"/>
                <a:ea typeface="Helvetica Light"/>
                <a:cs typeface="Helvetica Light"/>
                <a:sym typeface="Helvetica Light"/>
              </a:rPr>
              <a:t> (of concepts)</a:t>
            </a:r>
          </a:p>
          <a:p>
            <a:pPr defTabSz="584200">
              <a:lnSpc>
                <a:spcPct val="120000"/>
              </a:lnSpc>
              <a:defRPr sz="32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600" b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defTabSz="584200">
              <a:lnSpc>
                <a:spcPct val="120000"/>
              </a:lnSpc>
              <a:defRPr sz="32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3. Reveals intent / maximise clarity</a:t>
            </a:r>
          </a:p>
          <a:p>
            <a:pPr defTabSz="584200">
              <a:lnSpc>
                <a:spcPct val="120000"/>
              </a:lnSpc>
              <a:defRPr sz="32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584200">
              <a:lnSpc>
                <a:spcPct val="120000"/>
              </a:lnSpc>
              <a:defRPr sz="32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4. Fewest elements</a:t>
            </a:r>
          </a:p>
        </p:txBody>
      </p:sp>
      <p:sp>
        <p:nvSpPr>
          <p:cNvPr id="412" name="4 rules of…"/>
          <p:cNvSpPr txBox="1"/>
          <p:nvPr/>
        </p:nvSpPr>
        <p:spPr>
          <a:xfrm>
            <a:off x="2143546" y="258389"/>
            <a:ext cx="4856908" cy="1803401"/>
          </a:xfrm>
          <a:prstGeom prst="rect">
            <a:avLst/>
          </a:prstGeom>
          <a:solidFill>
            <a:srgbClr val="000000">
              <a:alpha val="8171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sz="5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4 rules of</a:t>
            </a:r>
          </a:p>
          <a:p>
            <a:pPr algn="ctr" defTabSz="584200">
              <a:defRPr sz="5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simple design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ame of life"/>
          <p:cNvSpPr txBox="1"/>
          <p:nvPr/>
        </p:nvSpPr>
        <p:spPr>
          <a:xfrm>
            <a:off x="2317353" y="657678"/>
            <a:ext cx="4509294" cy="927101"/>
          </a:xfrm>
          <a:prstGeom prst="rect">
            <a:avLst/>
          </a:prstGeom>
          <a:solidFill>
            <a:srgbClr val="000000">
              <a:alpha val="8171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5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Game of life</a:t>
            </a:r>
          </a:p>
        </p:txBody>
      </p:sp>
      <p:pic>
        <p:nvPicPr>
          <p:cNvPr id="361" name="Conways_game_of_life_breeder_animation.gif" descr="Conways_game_of_life_breeder_animation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28" y="2053114"/>
            <a:ext cx="7105544" cy="3599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Underpopulation…"/>
          <p:cNvSpPr txBox="1"/>
          <p:nvPr/>
        </p:nvSpPr>
        <p:spPr>
          <a:xfrm>
            <a:off x="1317922" y="435428"/>
            <a:ext cx="6508156" cy="1371601"/>
          </a:xfrm>
          <a:prstGeom prst="rect">
            <a:avLst/>
          </a:prstGeom>
          <a:solidFill>
            <a:srgbClr val="000000">
              <a:alpha val="8171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sz="5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Underpopulation</a:t>
            </a:r>
          </a:p>
          <a:p>
            <a:pPr algn="ctr" defTabSz="584200">
              <a:defRPr sz="30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(&lt; 2)</a:t>
            </a:r>
          </a:p>
        </p:txBody>
      </p:sp>
      <p:graphicFrame>
        <p:nvGraphicFramePr>
          <p:cNvPr id="364" name="Table"/>
          <p:cNvGraphicFramePr/>
          <p:nvPr/>
        </p:nvGraphicFramePr>
        <p:xfrm>
          <a:off x="1387928" y="3061934"/>
          <a:ext cx="2273298" cy="228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5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bevel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bevel/>
                    </a:lnT>
                    <a:lnB w="25400">
                      <a:solidFill>
                        <a:srgbClr val="FFFFFF"/>
                      </a:solidFill>
                      <a:bevel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bevel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5" name="Table"/>
          <p:cNvGraphicFramePr/>
          <p:nvPr/>
        </p:nvGraphicFramePr>
        <p:xfrm>
          <a:off x="5760357" y="3061934"/>
          <a:ext cx="2273298" cy="228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5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bevel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bevel/>
                    </a:lnT>
                    <a:lnB w="25400">
                      <a:solidFill>
                        <a:srgbClr val="FFFFFF"/>
                      </a:solidFill>
                      <a:bevel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bevel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6" name="Poison-512.png" descr="Poison-512.png"/>
          <p:cNvPicPr>
            <a:picLocks noChangeAspect="1"/>
          </p:cNvPicPr>
          <p:nvPr/>
        </p:nvPicPr>
        <p:blipFill>
          <a:blip r:embed="rId2"/>
          <a:srcRect l="9188" t="13721" r="9213" b="13670"/>
          <a:stretch>
            <a:fillRect/>
          </a:stretch>
        </p:blipFill>
        <p:spPr>
          <a:xfrm>
            <a:off x="6647907" y="3983279"/>
            <a:ext cx="498201" cy="443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9" extrusionOk="0">
                <a:moveTo>
                  <a:pt x="10489" y="0"/>
                </a:moveTo>
                <a:cubicBezTo>
                  <a:pt x="10112" y="14"/>
                  <a:pt x="9780" y="56"/>
                  <a:pt x="9510" y="97"/>
                </a:cubicBezTo>
                <a:cubicBezTo>
                  <a:pt x="9316" y="134"/>
                  <a:pt x="9123" y="163"/>
                  <a:pt x="8942" y="213"/>
                </a:cubicBezTo>
                <a:cubicBezTo>
                  <a:pt x="8866" y="235"/>
                  <a:pt x="8792" y="266"/>
                  <a:pt x="8719" y="290"/>
                </a:cubicBezTo>
                <a:cubicBezTo>
                  <a:pt x="8594" y="329"/>
                  <a:pt x="8476" y="379"/>
                  <a:pt x="8358" y="425"/>
                </a:cubicBezTo>
                <a:cubicBezTo>
                  <a:pt x="8219" y="481"/>
                  <a:pt x="8091" y="536"/>
                  <a:pt x="7962" y="599"/>
                </a:cubicBezTo>
                <a:cubicBezTo>
                  <a:pt x="7904" y="628"/>
                  <a:pt x="7847" y="666"/>
                  <a:pt x="7790" y="696"/>
                </a:cubicBezTo>
                <a:cubicBezTo>
                  <a:pt x="7644" y="775"/>
                  <a:pt x="7494" y="857"/>
                  <a:pt x="7361" y="947"/>
                </a:cubicBezTo>
                <a:cubicBezTo>
                  <a:pt x="7302" y="988"/>
                  <a:pt x="7245" y="1021"/>
                  <a:pt x="7189" y="1063"/>
                </a:cubicBezTo>
                <a:cubicBezTo>
                  <a:pt x="7074" y="1150"/>
                  <a:pt x="6967" y="1238"/>
                  <a:pt x="6862" y="1334"/>
                </a:cubicBezTo>
                <a:cubicBezTo>
                  <a:pt x="6788" y="1403"/>
                  <a:pt x="6708" y="1492"/>
                  <a:pt x="6639" y="1566"/>
                </a:cubicBezTo>
                <a:cubicBezTo>
                  <a:pt x="6563" y="1646"/>
                  <a:pt x="6485" y="1713"/>
                  <a:pt x="6415" y="1798"/>
                </a:cubicBezTo>
                <a:cubicBezTo>
                  <a:pt x="6312" y="1926"/>
                  <a:pt x="6230" y="2063"/>
                  <a:pt x="6140" y="2204"/>
                </a:cubicBezTo>
                <a:cubicBezTo>
                  <a:pt x="6113" y="2247"/>
                  <a:pt x="6080" y="2296"/>
                  <a:pt x="6054" y="2340"/>
                </a:cubicBezTo>
                <a:cubicBezTo>
                  <a:pt x="5945" y="2524"/>
                  <a:pt x="5850" y="2713"/>
                  <a:pt x="5762" y="2920"/>
                </a:cubicBezTo>
                <a:cubicBezTo>
                  <a:pt x="5756" y="2935"/>
                  <a:pt x="5734" y="2943"/>
                  <a:pt x="5728" y="2958"/>
                </a:cubicBezTo>
                <a:cubicBezTo>
                  <a:pt x="5670" y="3096"/>
                  <a:pt x="5638" y="3256"/>
                  <a:pt x="5590" y="3403"/>
                </a:cubicBezTo>
                <a:cubicBezTo>
                  <a:pt x="5561" y="3495"/>
                  <a:pt x="5529" y="3579"/>
                  <a:pt x="5504" y="3674"/>
                </a:cubicBezTo>
                <a:cubicBezTo>
                  <a:pt x="5444" y="3902"/>
                  <a:pt x="5396" y="4167"/>
                  <a:pt x="5367" y="4467"/>
                </a:cubicBezTo>
                <a:cubicBezTo>
                  <a:pt x="5355" y="4691"/>
                  <a:pt x="5349" y="4945"/>
                  <a:pt x="5349" y="5472"/>
                </a:cubicBezTo>
                <a:cubicBezTo>
                  <a:pt x="5350" y="5774"/>
                  <a:pt x="5359" y="6036"/>
                  <a:pt x="5367" y="6284"/>
                </a:cubicBezTo>
                <a:cubicBezTo>
                  <a:pt x="5406" y="6991"/>
                  <a:pt x="5476" y="7768"/>
                  <a:pt x="5607" y="8643"/>
                </a:cubicBezTo>
                <a:cubicBezTo>
                  <a:pt x="5611" y="8669"/>
                  <a:pt x="5603" y="8675"/>
                  <a:pt x="5607" y="8701"/>
                </a:cubicBezTo>
                <a:cubicBezTo>
                  <a:pt x="5613" y="8737"/>
                  <a:pt x="5619" y="8762"/>
                  <a:pt x="5624" y="8798"/>
                </a:cubicBezTo>
                <a:cubicBezTo>
                  <a:pt x="5678" y="9129"/>
                  <a:pt x="5700" y="9355"/>
                  <a:pt x="5710" y="9533"/>
                </a:cubicBezTo>
                <a:cubicBezTo>
                  <a:pt x="5715" y="9605"/>
                  <a:pt x="5730" y="9668"/>
                  <a:pt x="5728" y="9726"/>
                </a:cubicBezTo>
                <a:cubicBezTo>
                  <a:pt x="5725" y="9758"/>
                  <a:pt x="5715" y="9794"/>
                  <a:pt x="5710" y="9823"/>
                </a:cubicBezTo>
                <a:cubicBezTo>
                  <a:pt x="5706" y="9855"/>
                  <a:pt x="5701" y="9890"/>
                  <a:pt x="5693" y="9919"/>
                </a:cubicBezTo>
                <a:cubicBezTo>
                  <a:pt x="5691" y="9928"/>
                  <a:pt x="5696" y="9930"/>
                  <a:pt x="5693" y="9939"/>
                </a:cubicBezTo>
                <a:cubicBezTo>
                  <a:pt x="5646" y="10102"/>
                  <a:pt x="5533" y="10252"/>
                  <a:pt x="5367" y="10461"/>
                </a:cubicBezTo>
                <a:cubicBezTo>
                  <a:pt x="5232" y="10650"/>
                  <a:pt x="5149" y="10800"/>
                  <a:pt x="5126" y="10925"/>
                </a:cubicBezTo>
                <a:cubicBezTo>
                  <a:pt x="5118" y="10971"/>
                  <a:pt x="5121" y="11014"/>
                  <a:pt x="5126" y="11060"/>
                </a:cubicBezTo>
                <a:cubicBezTo>
                  <a:pt x="5130" y="11091"/>
                  <a:pt x="5134" y="11125"/>
                  <a:pt x="5143" y="11157"/>
                </a:cubicBezTo>
                <a:cubicBezTo>
                  <a:pt x="5163" y="11229"/>
                  <a:pt x="5182" y="11299"/>
                  <a:pt x="5229" y="11389"/>
                </a:cubicBezTo>
                <a:cubicBezTo>
                  <a:pt x="5298" y="11523"/>
                  <a:pt x="5383" y="11774"/>
                  <a:pt x="5401" y="11950"/>
                </a:cubicBezTo>
                <a:cubicBezTo>
                  <a:pt x="5468" y="12601"/>
                  <a:pt x="5503" y="12658"/>
                  <a:pt x="6604" y="13187"/>
                </a:cubicBezTo>
                <a:cubicBezTo>
                  <a:pt x="7315" y="13529"/>
                  <a:pt x="7637" y="13776"/>
                  <a:pt x="7790" y="14193"/>
                </a:cubicBezTo>
                <a:cubicBezTo>
                  <a:pt x="7816" y="14261"/>
                  <a:pt x="7843" y="14347"/>
                  <a:pt x="7859" y="14425"/>
                </a:cubicBezTo>
                <a:cubicBezTo>
                  <a:pt x="7876" y="14504"/>
                  <a:pt x="7901" y="14585"/>
                  <a:pt x="7911" y="14676"/>
                </a:cubicBezTo>
                <a:cubicBezTo>
                  <a:pt x="7935" y="14894"/>
                  <a:pt x="7978" y="15093"/>
                  <a:pt x="8031" y="15160"/>
                </a:cubicBezTo>
                <a:cubicBezTo>
                  <a:pt x="8148" y="15305"/>
                  <a:pt x="8703" y="15482"/>
                  <a:pt x="9200" y="15546"/>
                </a:cubicBezTo>
                <a:cubicBezTo>
                  <a:pt x="9757" y="15618"/>
                  <a:pt x="11831" y="15616"/>
                  <a:pt x="12346" y="15546"/>
                </a:cubicBezTo>
                <a:cubicBezTo>
                  <a:pt x="12484" y="15528"/>
                  <a:pt x="12650" y="15507"/>
                  <a:pt x="12810" y="15469"/>
                </a:cubicBezTo>
                <a:cubicBezTo>
                  <a:pt x="13004" y="15422"/>
                  <a:pt x="13176" y="15353"/>
                  <a:pt x="13309" y="15295"/>
                </a:cubicBezTo>
                <a:cubicBezTo>
                  <a:pt x="13336" y="15282"/>
                  <a:pt x="13370" y="15270"/>
                  <a:pt x="13395" y="15256"/>
                </a:cubicBezTo>
                <a:cubicBezTo>
                  <a:pt x="13465" y="15216"/>
                  <a:pt x="13524" y="15173"/>
                  <a:pt x="13566" y="15121"/>
                </a:cubicBezTo>
                <a:cubicBezTo>
                  <a:pt x="13616" y="15042"/>
                  <a:pt x="13664" y="14881"/>
                  <a:pt x="13687" y="14676"/>
                </a:cubicBezTo>
                <a:cubicBezTo>
                  <a:pt x="13690" y="14649"/>
                  <a:pt x="13684" y="14624"/>
                  <a:pt x="13687" y="14599"/>
                </a:cubicBezTo>
                <a:cubicBezTo>
                  <a:pt x="13696" y="14449"/>
                  <a:pt x="13737" y="14321"/>
                  <a:pt x="13790" y="14193"/>
                </a:cubicBezTo>
                <a:cubicBezTo>
                  <a:pt x="13794" y="14184"/>
                  <a:pt x="13803" y="14163"/>
                  <a:pt x="13807" y="14154"/>
                </a:cubicBezTo>
                <a:cubicBezTo>
                  <a:pt x="13834" y="14095"/>
                  <a:pt x="13856" y="14036"/>
                  <a:pt x="13893" y="13980"/>
                </a:cubicBezTo>
                <a:cubicBezTo>
                  <a:pt x="13934" y="13919"/>
                  <a:pt x="13976" y="13864"/>
                  <a:pt x="14031" y="13806"/>
                </a:cubicBezTo>
                <a:cubicBezTo>
                  <a:pt x="14041" y="13794"/>
                  <a:pt x="14054" y="13780"/>
                  <a:pt x="14065" y="13767"/>
                </a:cubicBezTo>
                <a:cubicBezTo>
                  <a:pt x="14228" y="13577"/>
                  <a:pt x="14429" y="13448"/>
                  <a:pt x="14993" y="13168"/>
                </a:cubicBezTo>
                <a:cubicBezTo>
                  <a:pt x="15545" y="12894"/>
                  <a:pt x="15822" y="12754"/>
                  <a:pt x="15973" y="12607"/>
                </a:cubicBezTo>
                <a:cubicBezTo>
                  <a:pt x="16091" y="12483"/>
                  <a:pt x="16134" y="12319"/>
                  <a:pt x="16162" y="12104"/>
                </a:cubicBezTo>
                <a:cubicBezTo>
                  <a:pt x="16168" y="12054"/>
                  <a:pt x="16174" y="12030"/>
                  <a:pt x="16179" y="11969"/>
                </a:cubicBezTo>
                <a:cubicBezTo>
                  <a:pt x="16196" y="11791"/>
                  <a:pt x="16276" y="11553"/>
                  <a:pt x="16351" y="11408"/>
                </a:cubicBezTo>
                <a:cubicBezTo>
                  <a:pt x="16353" y="11405"/>
                  <a:pt x="16349" y="11393"/>
                  <a:pt x="16351" y="11389"/>
                </a:cubicBezTo>
                <a:cubicBezTo>
                  <a:pt x="16400" y="11295"/>
                  <a:pt x="16434" y="11211"/>
                  <a:pt x="16454" y="11138"/>
                </a:cubicBezTo>
                <a:cubicBezTo>
                  <a:pt x="16474" y="11067"/>
                  <a:pt x="16481" y="11010"/>
                  <a:pt x="16472" y="10944"/>
                </a:cubicBezTo>
                <a:cubicBezTo>
                  <a:pt x="16471" y="10940"/>
                  <a:pt x="16473" y="10930"/>
                  <a:pt x="16472" y="10925"/>
                </a:cubicBezTo>
                <a:cubicBezTo>
                  <a:pt x="16466" y="10892"/>
                  <a:pt x="16433" y="10862"/>
                  <a:pt x="16420" y="10828"/>
                </a:cubicBezTo>
                <a:cubicBezTo>
                  <a:pt x="16405" y="10788"/>
                  <a:pt x="16395" y="10738"/>
                  <a:pt x="16369" y="10693"/>
                </a:cubicBezTo>
                <a:cubicBezTo>
                  <a:pt x="16318" y="10608"/>
                  <a:pt x="16250" y="10514"/>
                  <a:pt x="16162" y="10403"/>
                </a:cubicBezTo>
                <a:cubicBezTo>
                  <a:pt x="15995" y="10190"/>
                  <a:pt x="15849" y="9957"/>
                  <a:pt x="15836" y="9881"/>
                </a:cubicBezTo>
                <a:cubicBezTo>
                  <a:pt x="15823" y="9804"/>
                  <a:pt x="15876" y="9301"/>
                  <a:pt x="15956" y="8759"/>
                </a:cubicBezTo>
                <a:cubicBezTo>
                  <a:pt x="16039" y="8200"/>
                  <a:pt x="16113" y="7693"/>
                  <a:pt x="16162" y="7212"/>
                </a:cubicBezTo>
                <a:cubicBezTo>
                  <a:pt x="16168" y="7155"/>
                  <a:pt x="16174" y="7094"/>
                  <a:pt x="16179" y="7038"/>
                </a:cubicBezTo>
                <a:cubicBezTo>
                  <a:pt x="16222" y="6587"/>
                  <a:pt x="16237" y="6163"/>
                  <a:pt x="16248" y="5782"/>
                </a:cubicBezTo>
                <a:cubicBezTo>
                  <a:pt x="16253" y="5599"/>
                  <a:pt x="16268" y="5427"/>
                  <a:pt x="16265" y="5259"/>
                </a:cubicBezTo>
                <a:cubicBezTo>
                  <a:pt x="16265" y="5249"/>
                  <a:pt x="16265" y="5231"/>
                  <a:pt x="16265" y="5221"/>
                </a:cubicBezTo>
                <a:cubicBezTo>
                  <a:pt x="16253" y="4567"/>
                  <a:pt x="16169" y="4036"/>
                  <a:pt x="16042" y="3558"/>
                </a:cubicBezTo>
                <a:cubicBezTo>
                  <a:pt x="15921" y="3138"/>
                  <a:pt x="15775" y="2745"/>
                  <a:pt x="15578" y="2398"/>
                </a:cubicBezTo>
                <a:cubicBezTo>
                  <a:pt x="15519" y="2294"/>
                  <a:pt x="15455" y="2205"/>
                  <a:pt x="15389" y="2108"/>
                </a:cubicBezTo>
                <a:cubicBezTo>
                  <a:pt x="15218" y="1858"/>
                  <a:pt x="15019" y="1619"/>
                  <a:pt x="14804" y="1412"/>
                </a:cubicBezTo>
                <a:cubicBezTo>
                  <a:pt x="14710" y="1320"/>
                  <a:pt x="14615" y="1243"/>
                  <a:pt x="14512" y="1160"/>
                </a:cubicBezTo>
                <a:cubicBezTo>
                  <a:pt x="14446" y="1107"/>
                  <a:pt x="14375" y="1055"/>
                  <a:pt x="14306" y="1005"/>
                </a:cubicBezTo>
                <a:cubicBezTo>
                  <a:pt x="14229" y="950"/>
                  <a:pt x="14146" y="902"/>
                  <a:pt x="14065" y="851"/>
                </a:cubicBezTo>
                <a:cubicBezTo>
                  <a:pt x="13962" y="787"/>
                  <a:pt x="13865" y="715"/>
                  <a:pt x="13756" y="657"/>
                </a:cubicBezTo>
                <a:cubicBezTo>
                  <a:pt x="13652" y="603"/>
                  <a:pt x="13539" y="551"/>
                  <a:pt x="13429" y="503"/>
                </a:cubicBezTo>
                <a:cubicBezTo>
                  <a:pt x="13338" y="462"/>
                  <a:pt x="13249" y="423"/>
                  <a:pt x="13154" y="387"/>
                </a:cubicBezTo>
                <a:cubicBezTo>
                  <a:pt x="12988" y="324"/>
                  <a:pt x="12816" y="263"/>
                  <a:pt x="12638" y="213"/>
                </a:cubicBezTo>
                <a:cubicBezTo>
                  <a:pt x="12600" y="202"/>
                  <a:pt x="12556" y="185"/>
                  <a:pt x="12518" y="174"/>
                </a:cubicBezTo>
                <a:cubicBezTo>
                  <a:pt x="12373" y="136"/>
                  <a:pt x="12223" y="126"/>
                  <a:pt x="12071" y="97"/>
                </a:cubicBezTo>
                <a:cubicBezTo>
                  <a:pt x="11778" y="52"/>
                  <a:pt x="11424" y="10"/>
                  <a:pt x="11022" y="0"/>
                </a:cubicBezTo>
                <a:lnTo>
                  <a:pt x="10489" y="0"/>
                </a:lnTo>
                <a:close/>
                <a:moveTo>
                  <a:pt x="2754" y="6110"/>
                </a:moveTo>
                <a:cubicBezTo>
                  <a:pt x="2652" y="6113"/>
                  <a:pt x="2548" y="6123"/>
                  <a:pt x="2444" y="6149"/>
                </a:cubicBezTo>
                <a:cubicBezTo>
                  <a:pt x="2316" y="6181"/>
                  <a:pt x="2176" y="6233"/>
                  <a:pt x="2049" y="6304"/>
                </a:cubicBezTo>
                <a:cubicBezTo>
                  <a:pt x="1958" y="6354"/>
                  <a:pt x="1885" y="6417"/>
                  <a:pt x="1808" y="6478"/>
                </a:cubicBezTo>
                <a:cubicBezTo>
                  <a:pt x="1776" y="6506"/>
                  <a:pt x="1735" y="6524"/>
                  <a:pt x="1705" y="6555"/>
                </a:cubicBezTo>
                <a:cubicBezTo>
                  <a:pt x="1683" y="6576"/>
                  <a:pt x="1672" y="6593"/>
                  <a:pt x="1653" y="6613"/>
                </a:cubicBezTo>
                <a:cubicBezTo>
                  <a:pt x="1557" y="6726"/>
                  <a:pt x="1476" y="6857"/>
                  <a:pt x="1413" y="7000"/>
                </a:cubicBezTo>
                <a:cubicBezTo>
                  <a:pt x="1343" y="7158"/>
                  <a:pt x="1285" y="7333"/>
                  <a:pt x="1258" y="7502"/>
                </a:cubicBezTo>
                <a:cubicBezTo>
                  <a:pt x="1246" y="7576"/>
                  <a:pt x="1245" y="7641"/>
                  <a:pt x="1241" y="7715"/>
                </a:cubicBezTo>
                <a:cubicBezTo>
                  <a:pt x="1240" y="7737"/>
                  <a:pt x="1241" y="7770"/>
                  <a:pt x="1241" y="7793"/>
                </a:cubicBezTo>
                <a:cubicBezTo>
                  <a:pt x="1240" y="7841"/>
                  <a:pt x="1238" y="7880"/>
                  <a:pt x="1241" y="7928"/>
                </a:cubicBezTo>
                <a:cubicBezTo>
                  <a:pt x="1244" y="7976"/>
                  <a:pt x="1252" y="8035"/>
                  <a:pt x="1258" y="8083"/>
                </a:cubicBezTo>
                <a:cubicBezTo>
                  <a:pt x="1260" y="8097"/>
                  <a:pt x="1256" y="8107"/>
                  <a:pt x="1258" y="8121"/>
                </a:cubicBezTo>
                <a:cubicBezTo>
                  <a:pt x="1269" y="8190"/>
                  <a:pt x="1291" y="8267"/>
                  <a:pt x="1310" y="8334"/>
                </a:cubicBezTo>
                <a:cubicBezTo>
                  <a:pt x="1313" y="8346"/>
                  <a:pt x="1306" y="8341"/>
                  <a:pt x="1310" y="8353"/>
                </a:cubicBezTo>
                <a:cubicBezTo>
                  <a:pt x="1327" y="8412"/>
                  <a:pt x="1355" y="8470"/>
                  <a:pt x="1378" y="8527"/>
                </a:cubicBezTo>
                <a:cubicBezTo>
                  <a:pt x="1448" y="8694"/>
                  <a:pt x="1524" y="8874"/>
                  <a:pt x="1568" y="8933"/>
                </a:cubicBezTo>
                <a:cubicBezTo>
                  <a:pt x="1573" y="8940"/>
                  <a:pt x="1598" y="8950"/>
                  <a:pt x="1602" y="8953"/>
                </a:cubicBezTo>
                <a:cubicBezTo>
                  <a:pt x="1653" y="8988"/>
                  <a:pt x="1636" y="9022"/>
                  <a:pt x="1602" y="9049"/>
                </a:cubicBezTo>
                <a:cubicBezTo>
                  <a:pt x="1597" y="9056"/>
                  <a:pt x="1604" y="9067"/>
                  <a:pt x="1602" y="9069"/>
                </a:cubicBezTo>
                <a:cubicBezTo>
                  <a:pt x="1564" y="9091"/>
                  <a:pt x="1499" y="9104"/>
                  <a:pt x="1413" y="9107"/>
                </a:cubicBezTo>
                <a:cubicBezTo>
                  <a:pt x="1364" y="9116"/>
                  <a:pt x="1349" y="9117"/>
                  <a:pt x="1275" y="9127"/>
                </a:cubicBezTo>
                <a:cubicBezTo>
                  <a:pt x="1211" y="9135"/>
                  <a:pt x="1147" y="9148"/>
                  <a:pt x="1086" y="9165"/>
                </a:cubicBezTo>
                <a:cubicBezTo>
                  <a:pt x="935" y="9220"/>
                  <a:pt x="778" y="9302"/>
                  <a:pt x="639" y="9397"/>
                </a:cubicBezTo>
                <a:cubicBezTo>
                  <a:pt x="622" y="9411"/>
                  <a:pt x="605" y="9421"/>
                  <a:pt x="588" y="9436"/>
                </a:cubicBezTo>
                <a:cubicBezTo>
                  <a:pt x="457" y="9548"/>
                  <a:pt x="334" y="9685"/>
                  <a:pt x="244" y="9842"/>
                </a:cubicBezTo>
                <a:cubicBezTo>
                  <a:pt x="199" y="9921"/>
                  <a:pt x="157" y="10006"/>
                  <a:pt x="124" y="10094"/>
                </a:cubicBezTo>
                <a:cubicBezTo>
                  <a:pt x="57" y="10268"/>
                  <a:pt x="16" y="10471"/>
                  <a:pt x="3" y="10674"/>
                </a:cubicBezTo>
                <a:cubicBezTo>
                  <a:pt x="2" y="10749"/>
                  <a:pt x="-2" y="10797"/>
                  <a:pt x="3" y="10906"/>
                </a:cubicBezTo>
                <a:cubicBezTo>
                  <a:pt x="13" y="11093"/>
                  <a:pt x="43" y="11269"/>
                  <a:pt x="89" y="11428"/>
                </a:cubicBezTo>
                <a:cubicBezTo>
                  <a:pt x="104" y="11483"/>
                  <a:pt x="122" y="11534"/>
                  <a:pt x="141" y="11582"/>
                </a:cubicBezTo>
                <a:cubicBezTo>
                  <a:pt x="172" y="11653"/>
                  <a:pt x="218" y="11722"/>
                  <a:pt x="261" y="11795"/>
                </a:cubicBezTo>
                <a:cubicBezTo>
                  <a:pt x="393" y="12019"/>
                  <a:pt x="577" y="12206"/>
                  <a:pt x="794" y="12337"/>
                </a:cubicBezTo>
                <a:cubicBezTo>
                  <a:pt x="857" y="12372"/>
                  <a:pt x="913" y="12405"/>
                  <a:pt x="983" y="12433"/>
                </a:cubicBezTo>
                <a:cubicBezTo>
                  <a:pt x="1046" y="12459"/>
                  <a:pt x="1125" y="12476"/>
                  <a:pt x="1189" y="12491"/>
                </a:cubicBezTo>
                <a:cubicBezTo>
                  <a:pt x="1229" y="12500"/>
                  <a:pt x="1250" y="12506"/>
                  <a:pt x="1292" y="12511"/>
                </a:cubicBezTo>
                <a:cubicBezTo>
                  <a:pt x="1310" y="12513"/>
                  <a:pt x="1327" y="12509"/>
                  <a:pt x="1344" y="12511"/>
                </a:cubicBezTo>
                <a:cubicBezTo>
                  <a:pt x="1526" y="12524"/>
                  <a:pt x="1733" y="12501"/>
                  <a:pt x="1911" y="12453"/>
                </a:cubicBezTo>
                <a:cubicBezTo>
                  <a:pt x="1935" y="12445"/>
                  <a:pt x="1957" y="12442"/>
                  <a:pt x="1980" y="12433"/>
                </a:cubicBezTo>
                <a:cubicBezTo>
                  <a:pt x="2037" y="12414"/>
                  <a:pt x="2084" y="12400"/>
                  <a:pt x="2135" y="12375"/>
                </a:cubicBezTo>
                <a:cubicBezTo>
                  <a:pt x="2174" y="12356"/>
                  <a:pt x="2217" y="12321"/>
                  <a:pt x="2255" y="12298"/>
                </a:cubicBezTo>
                <a:cubicBezTo>
                  <a:pt x="2451" y="12171"/>
                  <a:pt x="2637" y="11982"/>
                  <a:pt x="2771" y="11776"/>
                </a:cubicBezTo>
                <a:cubicBezTo>
                  <a:pt x="2810" y="11710"/>
                  <a:pt x="2861" y="11636"/>
                  <a:pt x="2891" y="11563"/>
                </a:cubicBezTo>
                <a:cubicBezTo>
                  <a:pt x="2903" y="11535"/>
                  <a:pt x="2897" y="11550"/>
                  <a:pt x="2908" y="11524"/>
                </a:cubicBezTo>
                <a:cubicBezTo>
                  <a:pt x="2917" y="11502"/>
                  <a:pt x="2917" y="11506"/>
                  <a:pt x="2926" y="11486"/>
                </a:cubicBezTo>
                <a:cubicBezTo>
                  <a:pt x="2959" y="11405"/>
                  <a:pt x="3002" y="11312"/>
                  <a:pt x="3012" y="11312"/>
                </a:cubicBezTo>
                <a:cubicBezTo>
                  <a:pt x="3025" y="11312"/>
                  <a:pt x="3380" y="11496"/>
                  <a:pt x="3802" y="11718"/>
                </a:cubicBezTo>
                <a:cubicBezTo>
                  <a:pt x="4019" y="11832"/>
                  <a:pt x="4178" y="11915"/>
                  <a:pt x="4301" y="11969"/>
                </a:cubicBezTo>
                <a:cubicBezTo>
                  <a:pt x="4424" y="12025"/>
                  <a:pt x="4514" y="12054"/>
                  <a:pt x="4559" y="12046"/>
                </a:cubicBezTo>
                <a:cubicBezTo>
                  <a:pt x="4581" y="12042"/>
                  <a:pt x="4587" y="12028"/>
                  <a:pt x="4593" y="12008"/>
                </a:cubicBezTo>
                <a:cubicBezTo>
                  <a:pt x="4597" y="11982"/>
                  <a:pt x="4601" y="11946"/>
                  <a:pt x="4593" y="11911"/>
                </a:cubicBezTo>
                <a:cubicBezTo>
                  <a:pt x="4575" y="11837"/>
                  <a:pt x="4520" y="11744"/>
                  <a:pt x="4456" y="11602"/>
                </a:cubicBezTo>
                <a:cubicBezTo>
                  <a:pt x="4232" y="11106"/>
                  <a:pt x="4274" y="10631"/>
                  <a:pt x="4593" y="10152"/>
                </a:cubicBezTo>
                <a:cubicBezTo>
                  <a:pt x="4640" y="10081"/>
                  <a:pt x="4692" y="10027"/>
                  <a:pt x="4748" y="9958"/>
                </a:cubicBezTo>
                <a:cubicBezTo>
                  <a:pt x="4859" y="9822"/>
                  <a:pt x="4954" y="9651"/>
                  <a:pt x="4954" y="9591"/>
                </a:cubicBezTo>
                <a:cubicBezTo>
                  <a:pt x="4952" y="9307"/>
                  <a:pt x="4895" y="9244"/>
                  <a:pt x="4490" y="9030"/>
                </a:cubicBezTo>
                <a:cubicBezTo>
                  <a:pt x="4265" y="8911"/>
                  <a:pt x="4077" y="8780"/>
                  <a:pt x="4077" y="8759"/>
                </a:cubicBezTo>
                <a:cubicBezTo>
                  <a:pt x="4077" y="8738"/>
                  <a:pt x="4121" y="8587"/>
                  <a:pt x="4180" y="8411"/>
                </a:cubicBezTo>
                <a:cubicBezTo>
                  <a:pt x="4214" y="8312"/>
                  <a:pt x="4235" y="8226"/>
                  <a:pt x="4249" y="8141"/>
                </a:cubicBezTo>
                <a:cubicBezTo>
                  <a:pt x="4258" y="8090"/>
                  <a:pt x="4262" y="8037"/>
                  <a:pt x="4266" y="7986"/>
                </a:cubicBezTo>
                <a:cubicBezTo>
                  <a:pt x="4272" y="7901"/>
                  <a:pt x="4273" y="7826"/>
                  <a:pt x="4266" y="7715"/>
                </a:cubicBezTo>
                <a:cubicBezTo>
                  <a:pt x="4257" y="7571"/>
                  <a:pt x="4232" y="7438"/>
                  <a:pt x="4198" y="7309"/>
                </a:cubicBezTo>
                <a:cubicBezTo>
                  <a:pt x="4192" y="7288"/>
                  <a:pt x="4187" y="7272"/>
                  <a:pt x="4180" y="7251"/>
                </a:cubicBezTo>
                <a:cubicBezTo>
                  <a:pt x="4145" y="7134"/>
                  <a:pt x="4098" y="7005"/>
                  <a:pt x="4043" y="6903"/>
                </a:cubicBezTo>
                <a:cubicBezTo>
                  <a:pt x="4032" y="6883"/>
                  <a:pt x="4020" y="6865"/>
                  <a:pt x="4009" y="6845"/>
                </a:cubicBezTo>
                <a:cubicBezTo>
                  <a:pt x="3885" y="6635"/>
                  <a:pt x="3732" y="6467"/>
                  <a:pt x="3544" y="6342"/>
                </a:cubicBezTo>
                <a:cubicBezTo>
                  <a:pt x="3503" y="6316"/>
                  <a:pt x="3450" y="6306"/>
                  <a:pt x="3407" y="6284"/>
                </a:cubicBezTo>
                <a:cubicBezTo>
                  <a:pt x="3361" y="6260"/>
                  <a:pt x="3317" y="6226"/>
                  <a:pt x="3269" y="6207"/>
                </a:cubicBezTo>
                <a:cubicBezTo>
                  <a:pt x="3200" y="6181"/>
                  <a:pt x="3135" y="6164"/>
                  <a:pt x="3063" y="6149"/>
                </a:cubicBezTo>
                <a:cubicBezTo>
                  <a:pt x="3038" y="6143"/>
                  <a:pt x="3003" y="6134"/>
                  <a:pt x="2977" y="6130"/>
                </a:cubicBezTo>
                <a:cubicBezTo>
                  <a:pt x="2898" y="6117"/>
                  <a:pt x="2833" y="6110"/>
                  <a:pt x="2754" y="6110"/>
                </a:cubicBezTo>
                <a:close/>
                <a:moveTo>
                  <a:pt x="18844" y="6110"/>
                </a:moveTo>
                <a:cubicBezTo>
                  <a:pt x="18745" y="6109"/>
                  <a:pt x="18649" y="6131"/>
                  <a:pt x="18552" y="6149"/>
                </a:cubicBezTo>
                <a:cubicBezTo>
                  <a:pt x="18455" y="6167"/>
                  <a:pt x="18369" y="6189"/>
                  <a:pt x="18277" y="6226"/>
                </a:cubicBezTo>
                <a:cubicBezTo>
                  <a:pt x="18185" y="6264"/>
                  <a:pt x="18085" y="6304"/>
                  <a:pt x="18002" y="6362"/>
                </a:cubicBezTo>
                <a:cubicBezTo>
                  <a:pt x="17918" y="6419"/>
                  <a:pt x="17850" y="6497"/>
                  <a:pt x="17778" y="6574"/>
                </a:cubicBezTo>
                <a:cubicBezTo>
                  <a:pt x="17728" y="6629"/>
                  <a:pt x="17684" y="6684"/>
                  <a:pt x="17641" y="6748"/>
                </a:cubicBezTo>
                <a:cubicBezTo>
                  <a:pt x="17480" y="6989"/>
                  <a:pt x="17373" y="7296"/>
                  <a:pt x="17331" y="7599"/>
                </a:cubicBezTo>
                <a:cubicBezTo>
                  <a:pt x="17328" y="7626"/>
                  <a:pt x="17316" y="7649"/>
                  <a:pt x="17314" y="7676"/>
                </a:cubicBezTo>
                <a:cubicBezTo>
                  <a:pt x="17313" y="7684"/>
                  <a:pt x="17315" y="7688"/>
                  <a:pt x="17314" y="7696"/>
                </a:cubicBezTo>
                <a:cubicBezTo>
                  <a:pt x="17297" y="7939"/>
                  <a:pt x="17324" y="8188"/>
                  <a:pt x="17400" y="8411"/>
                </a:cubicBezTo>
                <a:cubicBezTo>
                  <a:pt x="17460" y="8587"/>
                  <a:pt x="17503" y="8738"/>
                  <a:pt x="17503" y="8759"/>
                </a:cubicBezTo>
                <a:cubicBezTo>
                  <a:pt x="17503" y="8780"/>
                  <a:pt x="17333" y="8911"/>
                  <a:pt x="17108" y="9030"/>
                </a:cubicBezTo>
                <a:cubicBezTo>
                  <a:pt x="17027" y="9073"/>
                  <a:pt x="16957" y="9092"/>
                  <a:pt x="16901" y="9127"/>
                </a:cubicBezTo>
                <a:cubicBezTo>
                  <a:pt x="16878" y="9143"/>
                  <a:pt x="16853" y="9170"/>
                  <a:pt x="16833" y="9185"/>
                </a:cubicBezTo>
                <a:cubicBezTo>
                  <a:pt x="16806" y="9203"/>
                  <a:pt x="16784" y="9225"/>
                  <a:pt x="16764" y="9243"/>
                </a:cubicBezTo>
                <a:cubicBezTo>
                  <a:pt x="16737" y="9266"/>
                  <a:pt x="16726" y="9284"/>
                  <a:pt x="16712" y="9301"/>
                </a:cubicBezTo>
                <a:cubicBezTo>
                  <a:pt x="16686" y="9336"/>
                  <a:pt x="16672" y="9374"/>
                  <a:pt x="16661" y="9417"/>
                </a:cubicBezTo>
                <a:cubicBezTo>
                  <a:pt x="16659" y="9426"/>
                  <a:pt x="16645" y="9427"/>
                  <a:pt x="16644" y="9436"/>
                </a:cubicBezTo>
                <a:cubicBezTo>
                  <a:pt x="16638" y="9462"/>
                  <a:pt x="16646" y="9502"/>
                  <a:pt x="16644" y="9533"/>
                </a:cubicBezTo>
                <a:cubicBezTo>
                  <a:pt x="16643" y="9614"/>
                  <a:pt x="16655" y="9692"/>
                  <a:pt x="16695" y="9765"/>
                </a:cubicBezTo>
                <a:cubicBezTo>
                  <a:pt x="16723" y="9811"/>
                  <a:pt x="16760" y="9860"/>
                  <a:pt x="16798" y="9900"/>
                </a:cubicBezTo>
                <a:cubicBezTo>
                  <a:pt x="17259" y="10391"/>
                  <a:pt x="17383" y="11049"/>
                  <a:pt x="17125" y="11621"/>
                </a:cubicBezTo>
                <a:cubicBezTo>
                  <a:pt x="17052" y="11782"/>
                  <a:pt x="16996" y="11947"/>
                  <a:pt x="17005" y="12008"/>
                </a:cubicBezTo>
                <a:cubicBezTo>
                  <a:pt x="17055" y="12081"/>
                  <a:pt x="17266" y="11986"/>
                  <a:pt x="17778" y="11718"/>
                </a:cubicBezTo>
                <a:cubicBezTo>
                  <a:pt x="17912" y="11647"/>
                  <a:pt x="17924" y="11640"/>
                  <a:pt x="18036" y="11582"/>
                </a:cubicBezTo>
                <a:cubicBezTo>
                  <a:pt x="18271" y="11459"/>
                  <a:pt x="18562" y="11312"/>
                  <a:pt x="18569" y="11312"/>
                </a:cubicBezTo>
                <a:cubicBezTo>
                  <a:pt x="18580" y="11312"/>
                  <a:pt x="18646" y="11438"/>
                  <a:pt x="18706" y="11582"/>
                </a:cubicBezTo>
                <a:cubicBezTo>
                  <a:pt x="18836" y="11893"/>
                  <a:pt x="19179" y="12241"/>
                  <a:pt x="19480" y="12395"/>
                </a:cubicBezTo>
                <a:cubicBezTo>
                  <a:pt x="19512" y="12410"/>
                  <a:pt x="19532" y="12419"/>
                  <a:pt x="19566" y="12433"/>
                </a:cubicBezTo>
                <a:cubicBezTo>
                  <a:pt x="19648" y="12464"/>
                  <a:pt x="19744" y="12498"/>
                  <a:pt x="19841" y="12511"/>
                </a:cubicBezTo>
                <a:cubicBezTo>
                  <a:pt x="19938" y="12523"/>
                  <a:pt x="20031" y="12517"/>
                  <a:pt x="20133" y="12511"/>
                </a:cubicBezTo>
                <a:cubicBezTo>
                  <a:pt x="20183" y="12508"/>
                  <a:pt x="20239" y="12498"/>
                  <a:pt x="20288" y="12491"/>
                </a:cubicBezTo>
                <a:cubicBezTo>
                  <a:pt x="20347" y="12483"/>
                  <a:pt x="20404" y="12486"/>
                  <a:pt x="20460" y="12472"/>
                </a:cubicBezTo>
                <a:cubicBezTo>
                  <a:pt x="20470" y="12470"/>
                  <a:pt x="20471" y="12454"/>
                  <a:pt x="20477" y="12453"/>
                </a:cubicBezTo>
                <a:cubicBezTo>
                  <a:pt x="20569" y="12427"/>
                  <a:pt x="20659" y="12397"/>
                  <a:pt x="20735" y="12356"/>
                </a:cubicBezTo>
                <a:cubicBezTo>
                  <a:pt x="20804" y="12318"/>
                  <a:pt x="20879" y="12287"/>
                  <a:pt x="20941" y="12240"/>
                </a:cubicBezTo>
                <a:cubicBezTo>
                  <a:pt x="21067" y="12140"/>
                  <a:pt x="21186" y="12010"/>
                  <a:pt x="21285" y="11872"/>
                </a:cubicBezTo>
                <a:cubicBezTo>
                  <a:pt x="21415" y="11682"/>
                  <a:pt x="21497" y="11459"/>
                  <a:pt x="21543" y="11215"/>
                </a:cubicBezTo>
                <a:cubicBezTo>
                  <a:pt x="21554" y="11112"/>
                  <a:pt x="21560" y="11008"/>
                  <a:pt x="21560" y="10828"/>
                </a:cubicBezTo>
                <a:cubicBezTo>
                  <a:pt x="21560" y="10656"/>
                  <a:pt x="21553" y="10560"/>
                  <a:pt x="21543" y="10461"/>
                </a:cubicBezTo>
                <a:cubicBezTo>
                  <a:pt x="21505" y="10242"/>
                  <a:pt x="21434" y="10036"/>
                  <a:pt x="21337" y="9861"/>
                </a:cubicBezTo>
                <a:cubicBezTo>
                  <a:pt x="21255" y="9714"/>
                  <a:pt x="21161" y="9582"/>
                  <a:pt x="21044" y="9475"/>
                </a:cubicBezTo>
                <a:cubicBezTo>
                  <a:pt x="21016" y="9451"/>
                  <a:pt x="20991" y="9420"/>
                  <a:pt x="20958" y="9397"/>
                </a:cubicBezTo>
                <a:cubicBezTo>
                  <a:pt x="20950" y="9391"/>
                  <a:pt x="20933" y="9404"/>
                  <a:pt x="20924" y="9397"/>
                </a:cubicBezTo>
                <a:cubicBezTo>
                  <a:pt x="20794" y="9310"/>
                  <a:pt x="20653" y="9236"/>
                  <a:pt x="20511" y="9185"/>
                </a:cubicBezTo>
                <a:cubicBezTo>
                  <a:pt x="20447" y="9166"/>
                  <a:pt x="20373" y="9136"/>
                  <a:pt x="20305" y="9127"/>
                </a:cubicBezTo>
                <a:cubicBezTo>
                  <a:pt x="20231" y="9117"/>
                  <a:pt x="20233" y="9116"/>
                  <a:pt x="20185" y="9107"/>
                </a:cubicBezTo>
                <a:cubicBezTo>
                  <a:pt x="20100" y="9104"/>
                  <a:pt x="20035" y="9091"/>
                  <a:pt x="19996" y="9069"/>
                </a:cubicBezTo>
                <a:cubicBezTo>
                  <a:pt x="19993" y="9068"/>
                  <a:pt x="19980" y="9070"/>
                  <a:pt x="19978" y="9069"/>
                </a:cubicBezTo>
                <a:cubicBezTo>
                  <a:pt x="19940" y="9036"/>
                  <a:pt x="19947" y="8987"/>
                  <a:pt x="19996" y="8953"/>
                </a:cubicBezTo>
                <a:cubicBezTo>
                  <a:pt x="20025" y="8932"/>
                  <a:pt x="20108" y="8789"/>
                  <a:pt x="20185" y="8624"/>
                </a:cubicBezTo>
                <a:cubicBezTo>
                  <a:pt x="20203" y="8586"/>
                  <a:pt x="20205" y="8561"/>
                  <a:pt x="20219" y="8527"/>
                </a:cubicBezTo>
                <a:cubicBezTo>
                  <a:pt x="20253" y="8424"/>
                  <a:pt x="20290" y="8303"/>
                  <a:pt x="20305" y="8179"/>
                </a:cubicBezTo>
                <a:cubicBezTo>
                  <a:pt x="20316" y="8082"/>
                  <a:pt x="20322" y="7995"/>
                  <a:pt x="20322" y="7831"/>
                </a:cubicBezTo>
                <a:cubicBezTo>
                  <a:pt x="20323" y="7554"/>
                  <a:pt x="20300" y="7331"/>
                  <a:pt x="20236" y="7135"/>
                </a:cubicBezTo>
                <a:cubicBezTo>
                  <a:pt x="20171" y="6938"/>
                  <a:pt x="20073" y="6777"/>
                  <a:pt x="19927" y="6613"/>
                </a:cubicBezTo>
                <a:cubicBezTo>
                  <a:pt x="19714" y="6374"/>
                  <a:pt x="19426" y="6213"/>
                  <a:pt x="19136" y="6149"/>
                </a:cubicBezTo>
                <a:cubicBezTo>
                  <a:pt x="19039" y="6128"/>
                  <a:pt x="18943" y="6112"/>
                  <a:pt x="18844" y="6110"/>
                </a:cubicBezTo>
                <a:close/>
                <a:moveTo>
                  <a:pt x="7000" y="14348"/>
                </a:moveTo>
                <a:cubicBezTo>
                  <a:pt x="6992" y="14338"/>
                  <a:pt x="6112" y="14792"/>
                  <a:pt x="5040" y="15353"/>
                </a:cubicBezTo>
                <a:cubicBezTo>
                  <a:pt x="4315" y="15733"/>
                  <a:pt x="4031" y="15854"/>
                  <a:pt x="3682" y="16030"/>
                </a:cubicBezTo>
                <a:cubicBezTo>
                  <a:pt x="3517" y="16113"/>
                  <a:pt x="3053" y="16378"/>
                  <a:pt x="3046" y="16378"/>
                </a:cubicBezTo>
                <a:cubicBezTo>
                  <a:pt x="3018" y="16378"/>
                  <a:pt x="2955" y="16288"/>
                  <a:pt x="2908" y="16184"/>
                </a:cubicBezTo>
                <a:cubicBezTo>
                  <a:pt x="2897" y="16159"/>
                  <a:pt x="2886" y="16132"/>
                  <a:pt x="2874" y="16107"/>
                </a:cubicBezTo>
                <a:cubicBezTo>
                  <a:pt x="2865" y="16091"/>
                  <a:pt x="2865" y="16085"/>
                  <a:pt x="2857" y="16068"/>
                </a:cubicBezTo>
                <a:cubicBezTo>
                  <a:pt x="2821" y="15998"/>
                  <a:pt x="2788" y="15931"/>
                  <a:pt x="2754" y="15875"/>
                </a:cubicBezTo>
                <a:cubicBezTo>
                  <a:pt x="2725" y="15831"/>
                  <a:pt x="2698" y="15799"/>
                  <a:pt x="2668" y="15759"/>
                </a:cubicBezTo>
                <a:cubicBezTo>
                  <a:pt x="2666" y="15756"/>
                  <a:pt x="2653" y="15743"/>
                  <a:pt x="2651" y="15740"/>
                </a:cubicBezTo>
                <a:cubicBezTo>
                  <a:pt x="2604" y="15681"/>
                  <a:pt x="2559" y="15630"/>
                  <a:pt x="2513" y="15585"/>
                </a:cubicBezTo>
                <a:cubicBezTo>
                  <a:pt x="2500" y="15573"/>
                  <a:pt x="2492" y="15558"/>
                  <a:pt x="2479" y="15546"/>
                </a:cubicBezTo>
                <a:cubicBezTo>
                  <a:pt x="2451" y="15522"/>
                  <a:pt x="2421" y="15510"/>
                  <a:pt x="2393" y="15488"/>
                </a:cubicBezTo>
                <a:cubicBezTo>
                  <a:pt x="2350" y="15458"/>
                  <a:pt x="2306" y="15422"/>
                  <a:pt x="2255" y="15392"/>
                </a:cubicBezTo>
                <a:cubicBezTo>
                  <a:pt x="2251" y="15389"/>
                  <a:pt x="2242" y="15394"/>
                  <a:pt x="2238" y="15392"/>
                </a:cubicBezTo>
                <a:cubicBezTo>
                  <a:pt x="2233" y="15389"/>
                  <a:pt x="2226" y="15375"/>
                  <a:pt x="2221" y="15372"/>
                </a:cubicBezTo>
                <a:cubicBezTo>
                  <a:pt x="2166" y="15341"/>
                  <a:pt x="2122" y="15318"/>
                  <a:pt x="2066" y="15295"/>
                </a:cubicBezTo>
                <a:cubicBezTo>
                  <a:pt x="2024" y="15279"/>
                  <a:pt x="1973" y="15268"/>
                  <a:pt x="1929" y="15256"/>
                </a:cubicBezTo>
                <a:cubicBezTo>
                  <a:pt x="1784" y="15217"/>
                  <a:pt x="1636" y="15197"/>
                  <a:pt x="1464" y="15198"/>
                </a:cubicBezTo>
                <a:cubicBezTo>
                  <a:pt x="1360" y="15199"/>
                  <a:pt x="1252" y="15214"/>
                  <a:pt x="1155" y="15237"/>
                </a:cubicBezTo>
                <a:cubicBezTo>
                  <a:pt x="1135" y="15242"/>
                  <a:pt x="1123" y="15250"/>
                  <a:pt x="1103" y="15256"/>
                </a:cubicBezTo>
                <a:cubicBezTo>
                  <a:pt x="1049" y="15272"/>
                  <a:pt x="1000" y="15292"/>
                  <a:pt x="949" y="15314"/>
                </a:cubicBezTo>
                <a:cubicBezTo>
                  <a:pt x="887" y="15342"/>
                  <a:pt x="818" y="15374"/>
                  <a:pt x="760" y="15411"/>
                </a:cubicBezTo>
                <a:cubicBezTo>
                  <a:pt x="751" y="15416"/>
                  <a:pt x="734" y="15425"/>
                  <a:pt x="725" y="15430"/>
                </a:cubicBezTo>
                <a:cubicBezTo>
                  <a:pt x="656" y="15476"/>
                  <a:pt x="599" y="15526"/>
                  <a:pt x="536" y="15585"/>
                </a:cubicBezTo>
                <a:cubicBezTo>
                  <a:pt x="469" y="15648"/>
                  <a:pt x="401" y="15709"/>
                  <a:pt x="347" y="15778"/>
                </a:cubicBezTo>
                <a:cubicBezTo>
                  <a:pt x="311" y="15827"/>
                  <a:pt x="292" y="15880"/>
                  <a:pt x="261" y="15933"/>
                </a:cubicBezTo>
                <a:cubicBezTo>
                  <a:pt x="247" y="15955"/>
                  <a:pt x="222" y="15968"/>
                  <a:pt x="209" y="15991"/>
                </a:cubicBezTo>
                <a:cubicBezTo>
                  <a:pt x="62" y="16276"/>
                  <a:pt x="-16" y="16624"/>
                  <a:pt x="3" y="16997"/>
                </a:cubicBezTo>
                <a:cubicBezTo>
                  <a:pt x="25" y="17413"/>
                  <a:pt x="152" y="17771"/>
                  <a:pt x="364" y="18041"/>
                </a:cubicBezTo>
                <a:cubicBezTo>
                  <a:pt x="576" y="18311"/>
                  <a:pt x="867" y="18494"/>
                  <a:pt x="1241" y="18582"/>
                </a:cubicBezTo>
                <a:cubicBezTo>
                  <a:pt x="1390" y="18617"/>
                  <a:pt x="1486" y="18644"/>
                  <a:pt x="1533" y="18679"/>
                </a:cubicBezTo>
                <a:cubicBezTo>
                  <a:pt x="1539" y="18682"/>
                  <a:pt x="1565" y="18696"/>
                  <a:pt x="1568" y="18698"/>
                </a:cubicBezTo>
                <a:cubicBezTo>
                  <a:pt x="1571" y="18701"/>
                  <a:pt x="1567" y="18710"/>
                  <a:pt x="1568" y="18717"/>
                </a:cubicBezTo>
                <a:cubicBezTo>
                  <a:pt x="1585" y="18759"/>
                  <a:pt x="1555" y="18811"/>
                  <a:pt x="1499" y="18892"/>
                </a:cubicBezTo>
                <a:cubicBezTo>
                  <a:pt x="1470" y="18933"/>
                  <a:pt x="1454" y="18997"/>
                  <a:pt x="1430" y="19046"/>
                </a:cubicBezTo>
                <a:cubicBezTo>
                  <a:pt x="1414" y="19078"/>
                  <a:pt x="1393" y="19109"/>
                  <a:pt x="1378" y="19143"/>
                </a:cubicBezTo>
                <a:cubicBezTo>
                  <a:pt x="1345" y="19227"/>
                  <a:pt x="1313" y="19302"/>
                  <a:pt x="1292" y="19394"/>
                </a:cubicBezTo>
                <a:cubicBezTo>
                  <a:pt x="1292" y="19398"/>
                  <a:pt x="1293" y="19410"/>
                  <a:pt x="1292" y="19414"/>
                </a:cubicBezTo>
                <a:cubicBezTo>
                  <a:pt x="1250" y="19605"/>
                  <a:pt x="1228" y="19805"/>
                  <a:pt x="1241" y="20013"/>
                </a:cubicBezTo>
                <a:cubicBezTo>
                  <a:pt x="1253" y="20198"/>
                  <a:pt x="1295" y="20381"/>
                  <a:pt x="1344" y="20535"/>
                </a:cubicBezTo>
                <a:cubicBezTo>
                  <a:pt x="1348" y="20545"/>
                  <a:pt x="1340" y="20544"/>
                  <a:pt x="1344" y="20554"/>
                </a:cubicBezTo>
                <a:cubicBezTo>
                  <a:pt x="1357" y="20591"/>
                  <a:pt x="1381" y="20635"/>
                  <a:pt x="1396" y="20670"/>
                </a:cubicBezTo>
                <a:cubicBezTo>
                  <a:pt x="1422" y="20732"/>
                  <a:pt x="1454" y="20792"/>
                  <a:pt x="1482" y="20844"/>
                </a:cubicBezTo>
                <a:cubicBezTo>
                  <a:pt x="1503" y="20882"/>
                  <a:pt x="1527" y="20906"/>
                  <a:pt x="1550" y="20941"/>
                </a:cubicBezTo>
                <a:cubicBezTo>
                  <a:pt x="1563" y="20960"/>
                  <a:pt x="1572" y="20981"/>
                  <a:pt x="1585" y="20999"/>
                </a:cubicBezTo>
                <a:cubicBezTo>
                  <a:pt x="1624" y="21053"/>
                  <a:pt x="1659" y="21106"/>
                  <a:pt x="1705" y="21154"/>
                </a:cubicBezTo>
                <a:cubicBezTo>
                  <a:pt x="1709" y="21158"/>
                  <a:pt x="1718" y="21169"/>
                  <a:pt x="1722" y="21173"/>
                </a:cubicBezTo>
                <a:cubicBezTo>
                  <a:pt x="1766" y="21218"/>
                  <a:pt x="1810" y="21250"/>
                  <a:pt x="1860" y="21289"/>
                </a:cubicBezTo>
                <a:cubicBezTo>
                  <a:pt x="1926" y="21338"/>
                  <a:pt x="1998" y="21397"/>
                  <a:pt x="2083" y="21444"/>
                </a:cubicBezTo>
                <a:cubicBezTo>
                  <a:pt x="2138" y="21474"/>
                  <a:pt x="2178" y="21482"/>
                  <a:pt x="2221" y="21502"/>
                </a:cubicBezTo>
                <a:cubicBezTo>
                  <a:pt x="2241" y="21511"/>
                  <a:pt x="2269" y="21533"/>
                  <a:pt x="2290" y="21541"/>
                </a:cubicBezTo>
                <a:cubicBezTo>
                  <a:pt x="2309" y="21549"/>
                  <a:pt x="2322" y="21554"/>
                  <a:pt x="2341" y="21560"/>
                </a:cubicBezTo>
                <a:cubicBezTo>
                  <a:pt x="2380" y="21571"/>
                  <a:pt x="2447" y="21574"/>
                  <a:pt x="2530" y="21579"/>
                </a:cubicBezTo>
                <a:cubicBezTo>
                  <a:pt x="2624" y="21585"/>
                  <a:pt x="2733" y="21584"/>
                  <a:pt x="2840" y="21579"/>
                </a:cubicBezTo>
                <a:cubicBezTo>
                  <a:pt x="3118" y="21567"/>
                  <a:pt x="3260" y="21526"/>
                  <a:pt x="3441" y="21425"/>
                </a:cubicBezTo>
                <a:cubicBezTo>
                  <a:pt x="3464" y="21411"/>
                  <a:pt x="3485" y="21402"/>
                  <a:pt x="3510" y="21386"/>
                </a:cubicBezTo>
                <a:cubicBezTo>
                  <a:pt x="3557" y="21357"/>
                  <a:pt x="3590" y="21321"/>
                  <a:pt x="3630" y="21289"/>
                </a:cubicBezTo>
                <a:cubicBezTo>
                  <a:pt x="3665" y="21262"/>
                  <a:pt x="3701" y="21242"/>
                  <a:pt x="3734" y="21212"/>
                </a:cubicBezTo>
                <a:cubicBezTo>
                  <a:pt x="3758" y="21190"/>
                  <a:pt x="3784" y="21173"/>
                  <a:pt x="3802" y="21154"/>
                </a:cubicBezTo>
                <a:cubicBezTo>
                  <a:pt x="3849" y="21105"/>
                  <a:pt x="3882" y="21054"/>
                  <a:pt x="3923" y="20999"/>
                </a:cubicBezTo>
                <a:cubicBezTo>
                  <a:pt x="3928" y="20992"/>
                  <a:pt x="3935" y="20987"/>
                  <a:pt x="3940" y="20980"/>
                </a:cubicBezTo>
                <a:cubicBezTo>
                  <a:pt x="3989" y="20911"/>
                  <a:pt x="4039" y="20843"/>
                  <a:pt x="4077" y="20767"/>
                </a:cubicBezTo>
                <a:cubicBezTo>
                  <a:pt x="4163" y="20598"/>
                  <a:pt x="4219" y="20401"/>
                  <a:pt x="4249" y="20206"/>
                </a:cubicBezTo>
                <a:cubicBezTo>
                  <a:pt x="4265" y="20108"/>
                  <a:pt x="4283" y="20019"/>
                  <a:pt x="4284" y="19916"/>
                </a:cubicBezTo>
                <a:cubicBezTo>
                  <a:pt x="4284" y="19712"/>
                  <a:pt x="4245" y="19503"/>
                  <a:pt x="4180" y="19298"/>
                </a:cubicBezTo>
                <a:cubicBezTo>
                  <a:pt x="4149" y="19196"/>
                  <a:pt x="4138" y="19096"/>
                  <a:pt x="4129" y="19027"/>
                </a:cubicBezTo>
                <a:cubicBezTo>
                  <a:pt x="4124" y="18988"/>
                  <a:pt x="4120" y="18951"/>
                  <a:pt x="4129" y="18930"/>
                </a:cubicBezTo>
                <a:cubicBezTo>
                  <a:pt x="4131" y="18925"/>
                  <a:pt x="4126" y="18914"/>
                  <a:pt x="4129" y="18911"/>
                </a:cubicBezTo>
                <a:cubicBezTo>
                  <a:pt x="4129" y="18911"/>
                  <a:pt x="4145" y="18892"/>
                  <a:pt x="4146" y="18892"/>
                </a:cubicBezTo>
                <a:cubicBezTo>
                  <a:pt x="4196" y="18851"/>
                  <a:pt x="5240" y="18286"/>
                  <a:pt x="6518" y="17615"/>
                </a:cubicBezTo>
                <a:lnTo>
                  <a:pt x="8856" y="16397"/>
                </a:lnTo>
                <a:lnTo>
                  <a:pt x="8547" y="16320"/>
                </a:lnTo>
                <a:cubicBezTo>
                  <a:pt x="8542" y="16319"/>
                  <a:pt x="8531" y="16320"/>
                  <a:pt x="8530" y="16320"/>
                </a:cubicBezTo>
                <a:lnTo>
                  <a:pt x="8478" y="16300"/>
                </a:lnTo>
                <a:cubicBezTo>
                  <a:pt x="8467" y="16298"/>
                  <a:pt x="8454" y="16284"/>
                  <a:pt x="8444" y="16281"/>
                </a:cubicBezTo>
                <a:cubicBezTo>
                  <a:pt x="8248" y="16229"/>
                  <a:pt x="8068" y="16159"/>
                  <a:pt x="7911" y="16068"/>
                </a:cubicBezTo>
                <a:cubicBezTo>
                  <a:pt x="7883" y="16053"/>
                  <a:pt x="7869" y="16046"/>
                  <a:pt x="7842" y="16030"/>
                </a:cubicBezTo>
                <a:cubicBezTo>
                  <a:pt x="7794" y="15999"/>
                  <a:pt x="7731" y="15967"/>
                  <a:pt x="7687" y="15933"/>
                </a:cubicBezTo>
                <a:cubicBezTo>
                  <a:pt x="7619" y="15881"/>
                  <a:pt x="7572" y="15818"/>
                  <a:pt x="7515" y="15759"/>
                </a:cubicBezTo>
                <a:cubicBezTo>
                  <a:pt x="7266" y="15498"/>
                  <a:pt x="7120" y="15186"/>
                  <a:pt x="7120" y="14812"/>
                </a:cubicBezTo>
                <a:cubicBezTo>
                  <a:pt x="7120" y="14736"/>
                  <a:pt x="7109" y="14644"/>
                  <a:pt x="7086" y="14560"/>
                </a:cubicBezTo>
                <a:cubicBezTo>
                  <a:pt x="7062" y="14475"/>
                  <a:pt x="7035" y="14395"/>
                  <a:pt x="7000" y="14348"/>
                </a:cubicBezTo>
                <a:close/>
                <a:moveTo>
                  <a:pt x="14632" y="14425"/>
                </a:moveTo>
                <a:cubicBezTo>
                  <a:pt x="14595" y="14421"/>
                  <a:pt x="14565" y="14431"/>
                  <a:pt x="14546" y="14444"/>
                </a:cubicBezTo>
                <a:cubicBezTo>
                  <a:pt x="14529" y="14482"/>
                  <a:pt x="14508" y="14515"/>
                  <a:pt x="14495" y="14560"/>
                </a:cubicBezTo>
                <a:cubicBezTo>
                  <a:pt x="14493" y="14566"/>
                  <a:pt x="14496" y="14573"/>
                  <a:pt x="14495" y="14580"/>
                </a:cubicBezTo>
                <a:cubicBezTo>
                  <a:pt x="14473" y="14659"/>
                  <a:pt x="14460" y="14740"/>
                  <a:pt x="14460" y="14812"/>
                </a:cubicBezTo>
                <a:cubicBezTo>
                  <a:pt x="14460" y="15112"/>
                  <a:pt x="14355" y="15389"/>
                  <a:pt x="14185" y="15624"/>
                </a:cubicBezTo>
                <a:cubicBezTo>
                  <a:pt x="14157" y="15665"/>
                  <a:pt x="14133" y="15701"/>
                  <a:pt x="14099" y="15740"/>
                </a:cubicBezTo>
                <a:cubicBezTo>
                  <a:pt x="14086" y="15755"/>
                  <a:pt x="14079" y="15764"/>
                  <a:pt x="14065" y="15778"/>
                </a:cubicBezTo>
                <a:cubicBezTo>
                  <a:pt x="14010" y="15836"/>
                  <a:pt x="13942" y="15883"/>
                  <a:pt x="13876" y="15933"/>
                </a:cubicBezTo>
                <a:cubicBezTo>
                  <a:pt x="13797" y="15994"/>
                  <a:pt x="13723" y="16061"/>
                  <a:pt x="13635" y="16107"/>
                </a:cubicBezTo>
                <a:cubicBezTo>
                  <a:pt x="13574" y="16139"/>
                  <a:pt x="13514" y="16157"/>
                  <a:pt x="13446" y="16184"/>
                </a:cubicBezTo>
                <a:cubicBezTo>
                  <a:pt x="13427" y="16192"/>
                  <a:pt x="13397" y="16196"/>
                  <a:pt x="13377" y="16204"/>
                </a:cubicBezTo>
                <a:cubicBezTo>
                  <a:pt x="13293" y="16236"/>
                  <a:pt x="13212" y="16277"/>
                  <a:pt x="13120" y="16300"/>
                </a:cubicBezTo>
                <a:cubicBezTo>
                  <a:pt x="13096" y="16306"/>
                  <a:pt x="13075" y="16314"/>
                  <a:pt x="13051" y="16320"/>
                </a:cubicBezTo>
                <a:lnTo>
                  <a:pt x="12948" y="16339"/>
                </a:lnTo>
                <a:lnTo>
                  <a:pt x="12724" y="16397"/>
                </a:lnTo>
                <a:lnTo>
                  <a:pt x="13463" y="16784"/>
                </a:lnTo>
                <a:lnTo>
                  <a:pt x="15062" y="17615"/>
                </a:lnTo>
                <a:cubicBezTo>
                  <a:pt x="16357" y="18295"/>
                  <a:pt x="17429" y="18885"/>
                  <a:pt x="17451" y="18911"/>
                </a:cubicBezTo>
                <a:cubicBezTo>
                  <a:pt x="17452" y="18913"/>
                  <a:pt x="17469" y="18911"/>
                  <a:pt x="17469" y="18911"/>
                </a:cubicBezTo>
                <a:cubicBezTo>
                  <a:pt x="17488" y="18934"/>
                  <a:pt x="17454" y="19102"/>
                  <a:pt x="17400" y="19278"/>
                </a:cubicBezTo>
                <a:cubicBezTo>
                  <a:pt x="17104" y="20238"/>
                  <a:pt x="17500" y="21188"/>
                  <a:pt x="18328" y="21521"/>
                </a:cubicBezTo>
                <a:cubicBezTo>
                  <a:pt x="18380" y="21542"/>
                  <a:pt x="18457" y="21565"/>
                  <a:pt x="18552" y="21579"/>
                </a:cubicBezTo>
                <a:cubicBezTo>
                  <a:pt x="18561" y="21580"/>
                  <a:pt x="18578" y="21578"/>
                  <a:pt x="18586" y="21579"/>
                </a:cubicBezTo>
                <a:cubicBezTo>
                  <a:pt x="18674" y="21591"/>
                  <a:pt x="18760" y="21598"/>
                  <a:pt x="18844" y="21599"/>
                </a:cubicBezTo>
                <a:cubicBezTo>
                  <a:pt x="19081" y="21600"/>
                  <a:pt x="19303" y="21529"/>
                  <a:pt x="19497" y="21425"/>
                </a:cubicBezTo>
                <a:cubicBezTo>
                  <a:pt x="19503" y="21421"/>
                  <a:pt x="19509" y="21428"/>
                  <a:pt x="19514" y="21425"/>
                </a:cubicBezTo>
                <a:cubicBezTo>
                  <a:pt x="19626" y="21362"/>
                  <a:pt x="19717" y="21292"/>
                  <a:pt x="19807" y="21212"/>
                </a:cubicBezTo>
                <a:cubicBezTo>
                  <a:pt x="19823" y="21197"/>
                  <a:pt x="19843" y="21170"/>
                  <a:pt x="19858" y="21154"/>
                </a:cubicBezTo>
                <a:cubicBezTo>
                  <a:pt x="20026" y="20981"/>
                  <a:pt x="20152" y="20774"/>
                  <a:pt x="20236" y="20535"/>
                </a:cubicBezTo>
                <a:cubicBezTo>
                  <a:pt x="20242" y="20518"/>
                  <a:pt x="20249" y="20494"/>
                  <a:pt x="20254" y="20477"/>
                </a:cubicBezTo>
                <a:cubicBezTo>
                  <a:pt x="20257" y="20466"/>
                  <a:pt x="20267" y="20469"/>
                  <a:pt x="20271" y="20458"/>
                </a:cubicBezTo>
                <a:cubicBezTo>
                  <a:pt x="20306" y="20325"/>
                  <a:pt x="20330" y="20166"/>
                  <a:pt x="20339" y="20013"/>
                </a:cubicBezTo>
                <a:cubicBezTo>
                  <a:pt x="20350" y="19854"/>
                  <a:pt x="20328" y="19701"/>
                  <a:pt x="20305" y="19549"/>
                </a:cubicBezTo>
                <a:cubicBezTo>
                  <a:pt x="20289" y="19459"/>
                  <a:pt x="20283" y="19368"/>
                  <a:pt x="20254" y="19278"/>
                </a:cubicBezTo>
                <a:cubicBezTo>
                  <a:pt x="20250" y="19267"/>
                  <a:pt x="20240" y="19270"/>
                  <a:pt x="20236" y="19259"/>
                </a:cubicBezTo>
                <a:cubicBezTo>
                  <a:pt x="20211" y="19185"/>
                  <a:pt x="20181" y="19093"/>
                  <a:pt x="20150" y="19027"/>
                </a:cubicBezTo>
                <a:cubicBezTo>
                  <a:pt x="20123" y="18968"/>
                  <a:pt x="20103" y="18924"/>
                  <a:pt x="20082" y="18892"/>
                </a:cubicBezTo>
                <a:cubicBezTo>
                  <a:pt x="20073" y="18879"/>
                  <a:pt x="20072" y="18884"/>
                  <a:pt x="20064" y="18872"/>
                </a:cubicBezTo>
                <a:cubicBezTo>
                  <a:pt x="20062" y="18869"/>
                  <a:pt x="20067" y="18856"/>
                  <a:pt x="20064" y="18853"/>
                </a:cubicBezTo>
                <a:cubicBezTo>
                  <a:pt x="19981" y="18745"/>
                  <a:pt x="19983" y="18683"/>
                  <a:pt x="20116" y="18640"/>
                </a:cubicBezTo>
                <a:cubicBezTo>
                  <a:pt x="20168" y="18620"/>
                  <a:pt x="20246" y="18604"/>
                  <a:pt x="20339" y="18582"/>
                </a:cubicBezTo>
                <a:cubicBezTo>
                  <a:pt x="20488" y="18547"/>
                  <a:pt x="20627" y="18493"/>
                  <a:pt x="20752" y="18427"/>
                </a:cubicBezTo>
                <a:cubicBezTo>
                  <a:pt x="20838" y="18379"/>
                  <a:pt x="20917" y="18317"/>
                  <a:pt x="20993" y="18253"/>
                </a:cubicBezTo>
                <a:cubicBezTo>
                  <a:pt x="21004" y="18244"/>
                  <a:pt x="21016" y="18243"/>
                  <a:pt x="21027" y="18234"/>
                </a:cubicBezTo>
                <a:cubicBezTo>
                  <a:pt x="21071" y="18195"/>
                  <a:pt x="21108" y="18162"/>
                  <a:pt x="21147" y="18118"/>
                </a:cubicBezTo>
                <a:cubicBezTo>
                  <a:pt x="21152" y="18114"/>
                  <a:pt x="21161" y="18103"/>
                  <a:pt x="21165" y="18099"/>
                </a:cubicBezTo>
                <a:cubicBezTo>
                  <a:pt x="21169" y="18094"/>
                  <a:pt x="21178" y="18084"/>
                  <a:pt x="21182" y="18079"/>
                </a:cubicBezTo>
                <a:cubicBezTo>
                  <a:pt x="21224" y="18031"/>
                  <a:pt x="21266" y="17978"/>
                  <a:pt x="21302" y="17925"/>
                </a:cubicBezTo>
                <a:cubicBezTo>
                  <a:pt x="21342" y="17866"/>
                  <a:pt x="21374" y="17815"/>
                  <a:pt x="21405" y="17751"/>
                </a:cubicBezTo>
                <a:cubicBezTo>
                  <a:pt x="21408" y="17746"/>
                  <a:pt x="21403" y="17736"/>
                  <a:pt x="21405" y="17731"/>
                </a:cubicBezTo>
                <a:cubicBezTo>
                  <a:pt x="21436" y="17666"/>
                  <a:pt x="21468" y="17590"/>
                  <a:pt x="21491" y="17519"/>
                </a:cubicBezTo>
                <a:cubicBezTo>
                  <a:pt x="21528" y="17403"/>
                  <a:pt x="21561" y="17305"/>
                  <a:pt x="21577" y="17190"/>
                </a:cubicBezTo>
                <a:cubicBezTo>
                  <a:pt x="21584" y="17138"/>
                  <a:pt x="21574" y="17070"/>
                  <a:pt x="21577" y="17016"/>
                </a:cubicBezTo>
                <a:cubicBezTo>
                  <a:pt x="21581" y="16956"/>
                  <a:pt x="21579" y="16901"/>
                  <a:pt x="21577" y="16842"/>
                </a:cubicBezTo>
                <a:cubicBezTo>
                  <a:pt x="21576" y="16791"/>
                  <a:pt x="21583" y="16738"/>
                  <a:pt x="21577" y="16687"/>
                </a:cubicBezTo>
                <a:cubicBezTo>
                  <a:pt x="21572" y="16637"/>
                  <a:pt x="21569" y="16581"/>
                  <a:pt x="21560" y="16533"/>
                </a:cubicBezTo>
                <a:cubicBezTo>
                  <a:pt x="21540" y="16426"/>
                  <a:pt x="21512" y="16324"/>
                  <a:pt x="21474" y="16223"/>
                </a:cubicBezTo>
                <a:cubicBezTo>
                  <a:pt x="21469" y="16209"/>
                  <a:pt x="21462" y="16198"/>
                  <a:pt x="21457" y="16184"/>
                </a:cubicBezTo>
                <a:cubicBezTo>
                  <a:pt x="21430" y="16118"/>
                  <a:pt x="21388" y="16054"/>
                  <a:pt x="21354" y="15991"/>
                </a:cubicBezTo>
                <a:cubicBezTo>
                  <a:pt x="21318" y="15924"/>
                  <a:pt x="21277" y="15859"/>
                  <a:pt x="21233" y="15798"/>
                </a:cubicBezTo>
                <a:cubicBezTo>
                  <a:pt x="21214" y="15770"/>
                  <a:pt x="21203" y="15747"/>
                  <a:pt x="21182" y="15720"/>
                </a:cubicBezTo>
                <a:cubicBezTo>
                  <a:pt x="20981" y="15482"/>
                  <a:pt x="20707" y="15312"/>
                  <a:pt x="20391" y="15237"/>
                </a:cubicBezTo>
                <a:cubicBezTo>
                  <a:pt x="20044" y="15175"/>
                  <a:pt x="19644" y="15227"/>
                  <a:pt x="19360" y="15392"/>
                </a:cubicBezTo>
                <a:cubicBezTo>
                  <a:pt x="19301" y="15426"/>
                  <a:pt x="19236" y="15454"/>
                  <a:pt x="19188" y="15488"/>
                </a:cubicBezTo>
                <a:cubicBezTo>
                  <a:pt x="19018" y="15623"/>
                  <a:pt x="18874" y="15794"/>
                  <a:pt x="18758" y="16010"/>
                </a:cubicBezTo>
                <a:cubicBezTo>
                  <a:pt x="18748" y="16029"/>
                  <a:pt x="18751" y="16049"/>
                  <a:pt x="18741" y="16068"/>
                </a:cubicBezTo>
                <a:cubicBezTo>
                  <a:pt x="18663" y="16222"/>
                  <a:pt x="18581" y="16338"/>
                  <a:pt x="18552" y="16358"/>
                </a:cubicBezTo>
                <a:cubicBezTo>
                  <a:pt x="18550" y="16359"/>
                  <a:pt x="18553" y="16378"/>
                  <a:pt x="18552" y="16378"/>
                </a:cubicBezTo>
                <a:cubicBezTo>
                  <a:pt x="18527" y="16378"/>
                  <a:pt x="17630" y="15914"/>
                  <a:pt x="16558" y="15353"/>
                </a:cubicBezTo>
                <a:cubicBezTo>
                  <a:pt x="15792" y="14953"/>
                  <a:pt x="15471" y="14798"/>
                  <a:pt x="15148" y="14638"/>
                </a:cubicBezTo>
                <a:cubicBezTo>
                  <a:pt x="14906" y="14522"/>
                  <a:pt x="14715" y="14433"/>
                  <a:pt x="14632" y="1442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67" name="Arrow"/>
          <p:cNvSpPr/>
          <p:nvPr/>
        </p:nvSpPr>
        <p:spPr>
          <a:xfrm>
            <a:off x="4164715" y="3930975"/>
            <a:ext cx="1082052" cy="547918"/>
          </a:xfrm>
          <a:prstGeom prst="rightArrow">
            <a:avLst>
              <a:gd name="adj1" fmla="val 32000"/>
              <a:gd name="adj2" fmla="val 74568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Overpopulation…"/>
          <p:cNvSpPr txBox="1"/>
          <p:nvPr/>
        </p:nvSpPr>
        <p:spPr>
          <a:xfrm>
            <a:off x="1573510" y="435428"/>
            <a:ext cx="5996980" cy="1371601"/>
          </a:xfrm>
          <a:prstGeom prst="rect">
            <a:avLst/>
          </a:prstGeom>
          <a:solidFill>
            <a:srgbClr val="000000">
              <a:alpha val="8171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sz="5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Overpopulation</a:t>
            </a:r>
          </a:p>
          <a:p>
            <a:pPr algn="ctr" defTabSz="584200">
              <a:defRPr sz="30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(&gt; 3)</a:t>
            </a:r>
          </a:p>
        </p:txBody>
      </p:sp>
      <p:graphicFrame>
        <p:nvGraphicFramePr>
          <p:cNvPr id="370" name="Table"/>
          <p:cNvGraphicFramePr/>
          <p:nvPr/>
        </p:nvGraphicFramePr>
        <p:xfrm>
          <a:off x="1387928" y="3061934"/>
          <a:ext cx="2273298" cy="228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5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Table"/>
          <p:cNvGraphicFramePr/>
          <p:nvPr/>
        </p:nvGraphicFramePr>
        <p:xfrm>
          <a:off x="5760357" y="3061934"/>
          <a:ext cx="2273298" cy="228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5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2" name="Poison-512.png" descr="Poison-512.png"/>
          <p:cNvPicPr>
            <a:picLocks noChangeAspect="1"/>
          </p:cNvPicPr>
          <p:nvPr/>
        </p:nvPicPr>
        <p:blipFill>
          <a:blip r:embed="rId2"/>
          <a:srcRect l="9188" t="13721" r="9213" b="13670"/>
          <a:stretch>
            <a:fillRect/>
          </a:stretch>
        </p:blipFill>
        <p:spPr>
          <a:xfrm>
            <a:off x="6647907" y="3983279"/>
            <a:ext cx="498201" cy="443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9" extrusionOk="0">
                <a:moveTo>
                  <a:pt x="10489" y="0"/>
                </a:moveTo>
                <a:cubicBezTo>
                  <a:pt x="10112" y="14"/>
                  <a:pt x="9780" y="56"/>
                  <a:pt x="9510" y="97"/>
                </a:cubicBezTo>
                <a:cubicBezTo>
                  <a:pt x="9316" y="134"/>
                  <a:pt x="9123" y="163"/>
                  <a:pt x="8942" y="213"/>
                </a:cubicBezTo>
                <a:cubicBezTo>
                  <a:pt x="8866" y="235"/>
                  <a:pt x="8792" y="266"/>
                  <a:pt x="8719" y="290"/>
                </a:cubicBezTo>
                <a:cubicBezTo>
                  <a:pt x="8594" y="329"/>
                  <a:pt x="8476" y="379"/>
                  <a:pt x="8358" y="425"/>
                </a:cubicBezTo>
                <a:cubicBezTo>
                  <a:pt x="8219" y="481"/>
                  <a:pt x="8091" y="536"/>
                  <a:pt x="7962" y="599"/>
                </a:cubicBezTo>
                <a:cubicBezTo>
                  <a:pt x="7904" y="628"/>
                  <a:pt x="7847" y="666"/>
                  <a:pt x="7790" y="696"/>
                </a:cubicBezTo>
                <a:cubicBezTo>
                  <a:pt x="7644" y="775"/>
                  <a:pt x="7494" y="857"/>
                  <a:pt x="7361" y="947"/>
                </a:cubicBezTo>
                <a:cubicBezTo>
                  <a:pt x="7302" y="988"/>
                  <a:pt x="7245" y="1021"/>
                  <a:pt x="7189" y="1063"/>
                </a:cubicBezTo>
                <a:cubicBezTo>
                  <a:pt x="7074" y="1150"/>
                  <a:pt x="6967" y="1238"/>
                  <a:pt x="6862" y="1334"/>
                </a:cubicBezTo>
                <a:cubicBezTo>
                  <a:pt x="6788" y="1403"/>
                  <a:pt x="6708" y="1492"/>
                  <a:pt x="6639" y="1566"/>
                </a:cubicBezTo>
                <a:cubicBezTo>
                  <a:pt x="6563" y="1646"/>
                  <a:pt x="6485" y="1713"/>
                  <a:pt x="6415" y="1798"/>
                </a:cubicBezTo>
                <a:cubicBezTo>
                  <a:pt x="6312" y="1926"/>
                  <a:pt x="6230" y="2063"/>
                  <a:pt x="6140" y="2204"/>
                </a:cubicBezTo>
                <a:cubicBezTo>
                  <a:pt x="6113" y="2247"/>
                  <a:pt x="6080" y="2296"/>
                  <a:pt x="6054" y="2340"/>
                </a:cubicBezTo>
                <a:cubicBezTo>
                  <a:pt x="5945" y="2524"/>
                  <a:pt x="5850" y="2713"/>
                  <a:pt x="5762" y="2920"/>
                </a:cubicBezTo>
                <a:cubicBezTo>
                  <a:pt x="5756" y="2935"/>
                  <a:pt x="5734" y="2943"/>
                  <a:pt x="5728" y="2958"/>
                </a:cubicBezTo>
                <a:cubicBezTo>
                  <a:pt x="5670" y="3096"/>
                  <a:pt x="5638" y="3256"/>
                  <a:pt x="5590" y="3403"/>
                </a:cubicBezTo>
                <a:cubicBezTo>
                  <a:pt x="5561" y="3495"/>
                  <a:pt x="5529" y="3579"/>
                  <a:pt x="5504" y="3674"/>
                </a:cubicBezTo>
                <a:cubicBezTo>
                  <a:pt x="5444" y="3902"/>
                  <a:pt x="5396" y="4167"/>
                  <a:pt x="5367" y="4467"/>
                </a:cubicBezTo>
                <a:cubicBezTo>
                  <a:pt x="5355" y="4691"/>
                  <a:pt x="5349" y="4945"/>
                  <a:pt x="5349" y="5472"/>
                </a:cubicBezTo>
                <a:cubicBezTo>
                  <a:pt x="5350" y="5774"/>
                  <a:pt x="5359" y="6036"/>
                  <a:pt x="5367" y="6284"/>
                </a:cubicBezTo>
                <a:cubicBezTo>
                  <a:pt x="5406" y="6991"/>
                  <a:pt x="5476" y="7768"/>
                  <a:pt x="5607" y="8643"/>
                </a:cubicBezTo>
                <a:cubicBezTo>
                  <a:pt x="5611" y="8669"/>
                  <a:pt x="5603" y="8675"/>
                  <a:pt x="5607" y="8701"/>
                </a:cubicBezTo>
                <a:cubicBezTo>
                  <a:pt x="5613" y="8737"/>
                  <a:pt x="5619" y="8762"/>
                  <a:pt x="5624" y="8798"/>
                </a:cubicBezTo>
                <a:cubicBezTo>
                  <a:pt x="5678" y="9129"/>
                  <a:pt x="5700" y="9355"/>
                  <a:pt x="5710" y="9533"/>
                </a:cubicBezTo>
                <a:cubicBezTo>
                  <a:pt x="5715" y="9605"/>
                  <a:pt x="5730" y="9668"/>
                  <a:pt x="5728" y="9726"/>
                </a:cubicBezTo>
                <a:cubicBezTo>
                  <a:pt x="5725" y="9758"/>
                  <a:pt x="5715" y="9794"/>
                  <a:pt x="5710" y="9823"/>
                </a:cubicBezTo>
                <a:cubicBezTo>
                  <a:pt x="5706" y="9855"/>
                  <a:pt x="5701" y="9890"/>
                  <a:pt x="5693" y="9919"/>
                </a:cubicBezTo>
                <a:cubicBezTo>
                  <a:pt x="5691" y="9928"/>
                  <a:pt x="5696" y="9930"/>
                  <a:pt x="5693" y="9939"/>
                </a:cubicBezTo>
                <a:cubicBezTo>
                  <a:pt x="5646" y="10102"/>
                  <a:pt x="5533" y="10252"/>
                  <a:pt x="5367" y="10461"/>
                </a:cubicBezTo>
                <a:cubicBezTo>
                  <a:pt x="5232" y="10650"/>
                  <a:pt x="5149" y="10800"/>
                  <a:pt x="5126" y="10925"/>
                </a:cubicBezTo>
                <a:cubicBezTo>
                  <a:pt x="5118" y="10971"/>
                  <a:pt x="5121" y="11014"/>
                  <a:pt x="5126" y="11060"/>
                </a:cubicBezTo>
                <a:cubicBezTo>
                  <a:pt x="5130" y="11091"/>
                  <a:pt x="5134" y="11125"/>
                  <a:pt x="5143" y="11157"/>
                </a:cubicBezTo>
                <a:cubicBezTo>
                  <a:pt x="5163" y="11229"/>
                  <a:pt x="5182" y="11299"/>
                  <a:pt x="5229" y="11389"/>
                </a:cubicBezTo>
                <a:cubicBezTo>
                  <a:pt x="5298" y="11523"/>
                  <a:pt x="5383" y="11774"/>
                  <a:pt x="5401" y="11950"/>
                </a:cubicBezTo>
                <a:cubicBezTo>
                  <a:pt x="5468" y="12601"/>
                  <a:pt x="5503" y="12658"/>
                  <a:pt x="6604" y="13187"/>
                </a:cubicBezTo>
                <a:cubicBezTo>
                  <a:pt x="7315" y="13529"/>
                  <a:pt x="7637" y="13776"/>
                  <a:pt x="7790" y="14193"/>
                </a:cubicBezTo>
                <a:cubicBezTo>
                  <a:pt x="7816" y="14261"/>
                  <a:pt x="7843" y="14347"/>
                  <a:pt x="7859" y="14425"/>
                </a:cubicBezTo>
                <a:cubicBezTo>
                  <a:pt x="7876" y="14504"/>
                  <a:pt x="7901" y="14585"/>
                  <a:pt x="7911" y="14676"/>
                </a:cubicBezTo>
                <a:cubicBezTo>
                  <a:pt x="7935" y="14894"/>
                  <a:pt x="7978" y="15093"/>
                  <a:pt x="8031" y="15160"/>
                </a:cubicBezTo>
                <a:cubicBezTo>
                  <a:pt x="8148" y="15305"/>
                  <a:pt x="8703" y="15482"/>
                  <a:pt x="9200" y="15546"/>
                </a:cubicBezTo>
                <a:cubicBezTo>
                  <a:pt x="9757" y="15618"/>
                  <a:pt x="11831" y="15616"/>
                  <a:pt x="12346" y="15546"/>
                </a:cubicBezTo>
                <a:cubicBezTo>
                  <a:pt x="12484" y="15528"/>
                  <a:pt x="12650" y="15507"/>
                  <a:pt x="12810" y="15469"/>
                </a:cubicBezTo>
                <a:cubicBezTo>
                  <a:pt x="13004" y="15422"/>
                  <a:pt x="13176" y="15353"/>
                  <a:pt x="13309" y="15295"/>
                </a:cubicBezTo>
                <a:cubicBezTo>
                  <a:pt x="13336" y="15282"/>
                  <a:pt x="13370" y="15270"/>
                  <a:pt x="13395" y="15256"/>
                </a:cubicBezTo>
                <a:cubicBezTo>
                  <a:pt x="13465" y="15216"/>
                  <a:pt x="13524" y="15173"/>
                  <a:pt x="13566" y="15121"/>
                </a:cubicBezTo>
                <a:cubicBezTo>
                  <a:pt x="13616" y="15042"/>
                  <a:pt x="13664" y="14881"/>
                  <a:pt x="13687" y="14676"/>
                </a:cubicBezTo>
                <a:cubicBezTo>
                  <a:pt x="13690" y="14649"/>
                  <a:pt x="13684" y="14624"/>
                  <a:pt x="13687" y="14599"/>
                </a:cubicBezTo>
                <a:cubicBezTo>
                  <a:pt x="13696" y="14449"/>
                  <a:pt x="13737" y="14321"/>
                  <a:pt x="13790" y="14193"/>
                </a:cubicBezTo>
                <a:cubicBezTo>
                  <a:pt x="13794" y="14184"/>
                  <a:pt x="13803" y="14163"/>
                  <a:pt x="13807" y="14154"/>
                </a:cubicBezTo>
                <a:cubicBezTo>
                  <a:pt x="13834" y="14095"/>
                  <a:pt x="13856" y="14036"/>
                  <a:pt x="13893" y="13980"/>
                </a:cubicBezTo>
                <a:cubicBezTo>
                  <a:pt x="13934" y="13919"/>
                  <a:pt x="13976" y="13864"/>
                  <a:pt x="14031" y="13806"/>
                </a:cubicBezTo>
                <a:cubicBezTo>
                  <a:pt x="14041" y="13794"/>
                  <a:pt x="14054" y="13780"/>
                  <a:pt x="14065" y="13767"/>
                </a:cubicBezTo>
                <a:cubicBezTo>
                  <a:pt x="14228" y="13577"/>
                  <a:pt x="14429" y="13448"/>
                  <a:pt x="14993" y="13168"/>
                </a:cubicBezTo>
                <a:cubicBezTo>
                  <a:pt x="15545" y="12894"/>
                  <a:pt x="15822" y="12754"/>
                  <a:pt x="15973" y="12607"/>
                </a:cubicBezTo>
                <a:cubicBezTo>
                  <a:pt x="16091" y="12483"/>
                  <a:pt x="16134" y="12319"/>
                  <a:pt x="16162" y="12104"/>
                </a:cubicBezTo>
                <a:cubicBezTo>
                  <a:pt x="16168" y="12054"/>
                  <a:pt x="16174" y="12030"/>
                  <a:pt x="16179" y="11969"/>
                </a:cubicBezTo>
                <a:cubicBezTo>
                  <a:pt x="16196" y="11791"/>
                  <a:pt x="16276" y="11553"/>
                  <a:pt x="16351" y="11408"/>
                </a:cubicBezTo>
                <a:cubicBezTo>
                  <a:pt x="16353" y="11405"/>
                  <a:pt x="16349" y="11393"/>
                  <a:pt x="16351" y="11389"/>
                </a:cubicBezTo>
                <a:cubicBezTo>
                  <a:pt x="16400" y="11295"/>
                  <a:pt x="16434" y="11211"/>
                  <a:pt x="16454" y="11138"/>
                </a:cubicBezTo>
                <a:cubicBezTo>
                  <a:pt x="16474" y="11067"/>
                  <a:pt x="16481" y="11010"/>
                  <a:pt x="16472" y="10944"/>
                </a:cubicBezTo>
                <a:cubicBezTo>
                  <a:pt x="16471" y="10940"/>
                  <a:pt x="16473" y="10930"/>
                  <a:pt x="16472" y="10925"/>
                </a:cubicBezTo>
                <a:cubicBezTo>
                  <a:pt x="16466" y="10892"/>
                  <a:pt x="16433" y="10862"/>
                  <a:pt x="16420" y="10828"/>
                </a:cubicBezTo>
                <a:cubicBezTo>
                  <a:pt x="16405" y="10788"/>
                  <a:pt x="16395" y="10738"/>
                  <a:pt x="16369" y="10693"/>
                </a:cubicBezTo>
                <a:cubicBezTo>
                  <a:pt x="16318" y="10608"/>
                  <a:pt x="16250" y="10514"/>
                  <a:pt x="16162" y="10403"/>
                </a:cubicBezTo>
                <a:cubicBezTo>
                  <a:pt x="15995" y="10190"/>
                  <a:pt x="15849" y="9957"/>
                  <a:pt x="15836" y="9881"/>
                </a:cubicBezTo>
                <a:cubicBezTo>
                  <a:pt x="15823" y="9804"/>
                  <a:pt x="15876" y="9301"/>
                  <a:pt x="15956" y="8759"/>
                </a:cubicBezTo>
                <a:cubicBezTo>
                  <a:pt x="16039" y="8200"/>
                  <a:pt x="16113" y="7693"/>
                  <a:pt x="16162" y="7212"/>
                </a:cubicBezTo>
                <a:cubicBezTo>
                  <a:pt x="16168" y="7155"/>
                  <a:pt x="16174" y="7094"/>
                  <a:pt x="16179" y="7038"/>
                </a:cubicBezTo>
                <a:cubicBezTo>
                  <a:pt x="16222" y="6587"/>
                  <a:pt x="16237" y="6163"/>
                  <a:pt x="16248" y="5782"/>
                </a:cubicBezTo>
                <a:cubicBezTo>
                  <a:pt x="16253" y="5599"/>
                  <a:pt x="16268" y="5427"/>
                  <a:pt x="16265" y="5259"/>
                </a:cubicBezTo>
                <a:cubicBezTo>
                  <a:pt x="16265" y="5249"/>
                  <a:pt x="16265" y="5231"/>
                  <a:pt x="16265" y="5221"/>
                </a:cubicBezTo>
                <a:cubicBezTo>
                  <a:pt x="16253" y="4567"/>
                  <a:pt x="16169" y="4036"/>
                  <a:pt x="16042" y="3558"/>
                </a:cubicBezTo>
                <a:cubicBezTo>
                  <a:pt x="15921" y="3138"/>
                  <a:pt x="15775" y="2745"/>
                  <a:pt x="15578" y="2398"/>
                </a:cubicBezTo>
                <a:cubicBezTo>
                  <a:pt x="15519" y="2294"/>
                  <a:pt x="15455" y="2205"/>
                  <a:pt x="15389" y="2108"/>
                </a:cubicBezTo>
                <a:cubicBezTo>
                  <a:pt x="15218" y="1858"/>
                  <a:pt x="15019" y="1619"/>
                  <a:pt x="14804" y="1412"/>
                </a:cubicBezTo>
                <a:cubicBezTo>
                  <a:pt x="14710" y="1320"/>
                  <a:pt x="14615" y="1243"/>
                  <a:pt x="14512" y="1160"/>
                </a:cubicBezTo>
                <a:cubicBezTo>
                  <a:pt x="14446" y="1107"/>
                  <a:pt x="14375" y="1055"/>
                  <a:pt x="14306" y="1005"/>
                </a:cubicBezTo>
                <a:cubicBezTo>
                  <a:pt x="14229" y="950"/>
                  <a:pt x="14146" y="902"/>
                  <a:pt x="14065" y="851"/>
                </a:cubicBezTo>
                <a:cubicBezTo>
                  <a:pt x="13962" y="787"/>
                  <a:pt x="13865" y="715"/>
                  <a:pt x="13756" y="657"/>
                </a:cubicBezTo>
                <a:cubicBezTo>
                  <a:pt x="13652" y="603"/>
                  <a:pt x="13539" y="551"/>
                  <a:pt x="13429" y="503"/>
                </a:cubicBezTo>
                <a:cubicBezTo>
                  <a:pt x="13338" y="462"/>
                  <a:pt x="13249" y="423"/>
                  <a:pt x="13154" y="387"/>
                </a:cubicBezTo>
                <a:cubicBezTo>
                  <a:pt x="12988" y="324"/>
                  <a:pt x="12816" y="263"/>
                  <a:pt x="12638" y="213"/>
                </a:cubicBezTo>
                <a:cubicBezTo>
                  <a:pt x="12600" y="202"/>
                  <a:pt x="12556" y="185"/>
                  <a:pt x="12518" y="174"/>
                </a:cubicBezTo>
                <a:cubicBezTo>
                  <a:pt x="12373" y="136"/>
                  <a:pt x="12223" y="126"/>
                  <a:pt x="12071" y="97"/>
                </a:cubicBezTo>
                <a:cubicBezTo>
                  <a:pt x="11778" y="52"/>
                  <a:pt x="11424" y="10"/>
                  <a:pt x="11022" y="0"/>
                </a:cubicBezTo>
                <a:lnTo>
                  <a:pt x="10489" y="0"/>
                </a:lnTo>
                <a:close/>
                <a:moveTo>
                  <a:pt x="2754" y="6110"/>
                </a:moveTo>
                <a:cubicBezTo>
                  <a:pt x="2652" y="6113"/>
                  <a:pt x="2548" y="6123"/>
                  <a:pt x="2444" y="6149"/>
                </a:cubicBezTo>
                <a:cubicBezTo>
                  <a:pt x="2316" y="6181"/>
                  <a:pt x="2176" y="6233"/>
                  <a:pt x="2049" y="6304"/>
                </a:cubicBezTo>
                <a:cubicBezTo>
                  <a:pt x="1958" y="6354"/>
                  <a:pt x="1885" y="6417"/>
                  <a:pt x="1808" y="6478"/>
                </a:cubicBezTo>
                <a:cubicBezTo>
                  <a:pt x="1776" y="6506"/>
                  <a:pt x="1735" y="6524"/>
                  <a:pt x="1705" y="6555"/>
                </a:cubicBezTo>
                <a:cubicBezTo>
                  <a:pt x="1683" y="6576"/>
                  <a:pt x="1672" y="6593"/>
                  <a:pt x="1653" y="6613"/>
                </a:cubicBezTo>
                <a:cubicBezTo>
                  <a:pt x="1557" y="6726"/>
                  <a:pt x="1476" y="6857"/>
                  <a:pt x="1413" y="7000"/>
                </a:cubicBezTo>
                <a:cubicBezTo>
                  <a:pt x="1343" y="7158"/>
                  <a:pt x="1285" y="7333"/>
                  <a:pt x="1258" y="7502"/>
                </a:cubicBezTo>
                <a:cubicBezTo>
                  <a:pt x="1246" y="7576"/>
                  <a:pt x="1245" y="7641"/>
                  <a:pt x="1241" y="7715"/>
                </a:cubicBezTo>
                <a:cubicBezTo>
                  <a:pt x="1240" y="7737"/>
                  <a:pt x="1241" y="7770"/>
                  <a:pt x="1241" y="7793"/>
                </a:cubicBezTo>
                <a:cubicBezTo>
                  <a:pt x="1240" y="7841"/>
                  <a:pt x="1238" y="7880"/>
                  <a:pt x="1241" y="7928"/>
                </a:cubicBezTo>
                <a:cubicBezTo>
                  <a:pt x="1244" y="7976"/>
                  <a:pt x="1252" y="8035"/>
                  <a:pt x="1258" y="8083"/>
                </a:cubicBezTo>
                <a:cubicBezTo>
                  <a:pt x="1260" y="8097"/>
                  <a:pt x="1256" y="8107"/>
                  <a:pt x="1258" y="8121"/>
                </a:cubicBezTo>
                <a:cubicBezTo>
                  <a:pt x="1269" y="8190"/>
                  <a:pt x="1291" y="8267"/>
                  <a:pt x="1310" y="8334"/>
                </a:cubicBezTo>
                <a:cubicBezTo>
                  <a:pt x="1313" y="8346"/>
                  <a:pt x="1306" y="8341"/>
                  <a:pt x="1310" y="8353"/>
                </a:cubicBezTo>
                <a:cubicBezTo>
                  <a:pt x="1327" y="8412"/>
                  <a:pt x="1355" y="8470"/>
                  <a:pt x="1378" y="8527"/>
                </a:cubicBezTo>
                <a:cubicBezTo>
                  <a:pt x="1448" y="8694"/>
                  <a:pt x="1524" y="8874"/>
                  <a:pt x="1568" y="8933"/>
                </a:cubicBezTo>
                <a:cubicBezTo>
                  <a:pt x="1573" y="8940"/>
                  <a:pt x="1598" y="8950"/>
                  <a:pt x="1602" y="8953"/>
                </a:cubicBezTo>
                <a:cubicBezTo>
                  <a:pt x="1653" y="8988"/>
                  <a:pt x="1636" y="9022"/>
                  <a:pt x="1602" y="9049"/>
                </a:cubicBezTo>
                <a:cubicBezTo>
                  <a:pt x="1597" y="9056"/>
                  <a:pt x="1604" y="9067"/>
                  <a:pt x="1602" y="9069"/>
                </a:cubicBezTo>
                <a:cubicBezTo>
                  <a:pt x="1564" y="9091"/>
                  <a:pt x="1499" y="9104"/>
                  <a:pt x="1413" y="9107"/>
                </a:cubicBezTo>
                <a:cubicBezTo>
                  <a:pt x="1364" y="9116"/>
                  <a:pt x="1349" y="9117"/>
                  <a:pt x="1275" y="9127"/>
                </a:cubicBezTo>
                <a:cubicBezTo>
                  <a:pt x="1211" y="9135"/>
                  <a:pt x="1147" y="9148"/>
                  <a:pt x="1086" y="9165"/>
                </a:cubicBezTo>
                <a:cubicBezTo>
                  <a:pt x="935" y="9220"/>
                  <a:pt x="778" y="9302"/>
                  <a:pt x="639" y="9397"/>
                </a:cubicBezTo>
                <a:cubicBezTo>
                  <a:pt x="622" y="9411"/>
                  <a:pt x="605" y="9421"/>
                  <a:pt x="588" y="9436"/>
                </a:cubicBezTo>
                <a:cubicBezTo>
                  <a:pt x="457" y="9548"/>
                  <a:pt x="334" y="9685"/>
                  <a:pt x="244" y="9842"/>
                </a:cubicBezTo>
                <a:cubicBezTo>
                  <a:pt x="199" y="9921"/>
                  <a:pt x="157" y="10006"/>
                  <a:pt x="124" y="10094"/>
                </a:cubicBezTo>
                <a:cubicBezTo>
                  <a:pt x="57" y="10268"/>
                  <a:pt x="16" y="10471"/>
                  <a:pt x="3" y="10674"/>
                </a:cubicBezTo>
                <a:cubicBezTo>
                  <a:pt x="2" y="10749"/>
                  <a:pt x="-2" y="10797"/>
                  <a:pt x="3" y="10906"/>
                </a:cubicBezTo>
                <a:cubicBezTo>
                  <a:pt x="13" y="11093"/>
                  <a:pt x="43" y="11269"/>
                  <a:pt x="89" y="11428"/>
                </a:cubicBezTo>
                <a:cubicBezTo>
                  <a:pt x="104" y="11483"/>
                  <a:pt x="122" y="11534"/>
                  <a:pt x="141" y="11582"/>
                </a:cubicBezTo>
                <a:cubicBezTo>
                  <a:pt x="172" y="11653"/>
                  <a:pt x="218" y="11722"/>
                  <a:pt x="261" y="11795"/>
                </a:cubicBezTo>
                <a:cubicBezTo>
                  <a:pt x="393" y="12019"/>
                  <a:pt x="577" y="12206"/>
                  <a:pt x="794" y="12337"/>
                </a:cubicBezTo>
                <a:cubicBezTo>
                  <a:pt x="857" y="12372"/>
                  <a:pt x="913" y="12405"/>
                  <a:pt x="983" y="12433"/>
                </a:cubicBezTo>
                <a:cubicBezTo>
                  <a:pt x="1046" y="12459"/>
                  <a:pt x="1125" y="12476"/>
                  <a:pt x="1189" y="12491"/>
                </a:cubicBezTo>
                <a:cubicBezTo>
                  <a:pt x="1229" y="12500"/>
                  <a:pt x="1250" y="12506"/>
                  <a:pt x="1292" y="12511"/>
                </a:cubicBezTo>
                <a:cubicBezTo>
                  <a:pt x="1310" y="12513"/>
                  <a:pt x="1327" y="12509"/>
                  <a:pt x="1344" y="12511"/>
                </a:cubicBezTo>
                <a:cubicBezTo>
                  <a:pt x="1526" y="12524"/>
                  <a:pt x="1733" y="12501"/>
                  <a:pt x="1911" y="12453"/>
                </a:cubicBezTo>
                <a:cubicBezTo>
                  <a:pt x="1935" y="12445"/>
                  <a:pt x="1957" y="12442"/>
                  <a:pt x="1980" y="12433"/>
                </a:cubicBezTo>
                <a:cubicBezTo>
                  <a:pt x="2037" y="12414"/>
                  <a:pt x="2084" y="12400"/>
                  <a:pt x="2135" y="12375"/>
                </a:cubicBezTo>
                <a:cubicBezTo>
                  <a:pt x="2174" y="12356"/>
                  <a:pt x="2217" y="12321"/>
                  <a:pt x="2255" y="12298"/>
                </a:cubicBezTo>
                <a:cubicBezTo>
                  <a:pt x="2451" y="12171"/>
                  <a:pt x="2637" y="11982"/>
                  <a:pt x="2771" y="11776"/>
                </a:cubicBezTo>
                <a:cubicBezTo>
                  <a:pt x="2810" y="11710"/>
                  <a:pt x="2861" y="11636"/>
                  <a:pt x="2891" y="11563"/>
                </a:cubicBezTo>
                <a:cubicBezTo>
                  <a:pt x="2903" y="11535"/>
                  <a:pt x="2897" y="11550"/>
                  <a:pt x="2908" y="11524"/>
                </a:cubicBezTo>
                <a:cubicBezTo>
                  <a:pt x="2917" y="11502"/>
                  <a:pt x="2917" y="11506"/>
                  <a:pt x="2926" y="11486"/>
                </a:cubicBezTo>
                <a:cubicBezTo>
                  <a:pt x="2959" y="11405"/>
                  <a:pt x="3002" y="11312"/>
                  <a:pt x="3012" y="11312"/>
                </a:cubicBezTo>
                <a:cubicBezTo>
                  <a:pt x="3025" y="11312"/>
                  <a:pt x="3380" y="11496"/>
                  <a:pt x="3802" y="11718"/>
                </a:cubicBezTo>
                <a:cubicBezTo>
                  <a:pt x="4019" y="11832"/>
                  <a:pt x="4178" y="11915"/>
                  <a:pt x="4301" y="11969"/>
                </a:cubicBezTo>
                <a:cubicBezTo>
                  <a:pt x="4424" y="12025"/>
                  <a:pt x="4514" y="12054"/>
                  <a:pt x="4559" y="12046"/>
                </a:cubicBezTo>
                <a:cubicBezTo>
                  <a:pt x="4581" y="12042"/>
                  <a:pt x="4587" y="12028"/>
                  <a:pt x="4593" y="12008"/>
                </a:cubicBezTo>
                <a:cubicBezTo>
                  <a:pt x="4597" y="11982"/>
                  <a:pt x="4601" y="11946"/>
                  <a:pt x="4593" y="11911"/>
                </a:cubicBezTo>
                <a:cubicBezTo>
                  <a:pt x="4575" y="11837"/>
                  <a:pt x="4520" y="11744"/>
                  <a:pt x="4456" y="11602"/>
                </a:cubicBezTo>
                <a:cubicBezTo>
                  <a:pt x="4232" y="11106"/>
                  <a:pt x="4274" y="10631"/>
                  <a:pt x="4593" y="10152"/>
                </a:cubicBezTo>
                <a:cubicBezTo>
                  <a:pt x="4640" y="10081"/>
                  <a:pt x="4692" y="10027"/>
                  <a:pt x="4748" y="9958"/>
                </a:cubicBezTo>
                <a:cubicBezTo>
                  <a:pt x="4859" y="9822"/>
                  <a:pt x="4954" y="9651"/>
                  <a:pt x="4954" y="9591"/>
                </a:cubicBezTo>
                <a:cubicBezTo>
                  <a:pt x="4952" y="9307"/>
                  <a:pt x="4895" y="9244"/>
                  <a:pt x="4490" y="9030"/>
                </a:cubicBezTo>
                <a:cubicBezTo>
                  <a:pt x="4265" y="8911"/>
                  <a:pt x="4077" y="8780"/>
                  <a:pt x="4077" y="8759"/>
                </a:cubicBezTo>
                <a:cubicBezTo>
                  <a:pt x="4077" y="8738"/>
                  <a:pt x="4121" y="8587"/>
                  <a:pt x="4180" y="8411"/>
                </a:cubicBezTo>
                <a:cubicBezTo>
                  <a:pt x="4214" y="8312"/>
                  <a:pt x="4235" y="8226"/>
                  <a:pt x="4249" y="8141"/>
                </a:cubicBezTo>
                <a:cubicBezTo>
                  <a:pt x="4258" y="8090"/>
                  <a:pt x="4262" y="8037"/>
                  <a:pt x="4266" y="7986"/>
                </a:cubicBezTo>
                <a:cubicBezTo>
                  <a:pt x="4272" y="7901"/>
                  <a:pt x="4273" y="7826"/>
                  <a:pt x="4266" y="7715"/>
                </a:cubicBezTo>
                <a:cubicBezTo>
                  <a:pt x="4257" y="7571"/>
                  <a:pt x="4232" y="7438"/>
                  <a:pt x="4198" y="7309"/>
                </a:cubicBezTo>
                <a:cubicBezTo>
                  <a:pt x="4192" y="7288"/>
                  <a:pt x="4187" y="7272"/>
                  <a:pt x="4180" y="7251"/>
                </a:cubicBezTo>
                <a:cubicBezTo>
                  <a:pt x="4145" y="7134"/>
                  <a:pt x="4098" y="7005"/>
                  <a:pt x="4043" y="6903"/>
                </a:cubicBezTo>
                <a:cubicBezTo>
                  <a:pt x="4032" y="6883"/>
                  <a:pt x="4020" y="6865"/>
                  <a:pt x="4009" y="6845"/>
                </a:cubicBezTo>
                <a:cubicBezTo>
                  <a:pt x="3885" y="6635"/>
                  <a:pt x="3732" y="6467"/>
                  <a:pt x="3544" y="6342"/>
                </a:cubicBezTo>
                <a:cubicBezTo>
                  <a:pt x="3503" y="6316"/>
                  <a:pt x="3450" y="6306"/>
                  <a:pt x="3407" y="6284"/>
                </a:cubicBezTo>
                <a:cubicBezTo>
                  <a:pt x="3361" y="6260"/>
                  <a:pt x="3317" y="6226"/>
                  <a:pt x="3269" y="6207"/>
                </a:cubicBezTo>
                <a:cubicBezTo>
                  <a:pt x="3200" y="6181"/>
                  <a:pt x="3135" y="6164"/>
                  <a:pt x="3063" y="6149"/>
                </a:cubicBezTo>
                <a:cubicBezTo>
                  <a:pt x="3038" y="6143"/>
                  <a:pt x="3003" y="6134"/>
                  <a:pt x="2977" y="6130"/>
                </a:cubicBezTo>
                <a:cubicBezTo>
                  <a:pt x="2898" y="6117"/>
                  <a:pt x="2833" y="6110"/>
                  <a:pt x="2754" y="6110"/>
                </a:cubicBezTo>
                <a:close/>
                <a:moveTo>
                  <a:pt x="18844" y="6110"/>
                </a:moveTo>
                <a:cubicBezTo>
                  <a:pt x="18745" y="6109"/>
                  <a:pt x="18649" y="6131"/>
                  <a:pt x="18552" y="6149"/>
                </a:cubicBezTo>
                <a:cubicBezTo>
                  <a:pt x="18455" y="6167"/>
                  <a:pt x="18369" y="6189"/>
                  <a:pt x="18277" y="6226"/>
                </a:cubicBezTo>
                <a:cubicBezTo>
                  <a:pt x="18185" y="6264"/>
                  <a:pt x="18085" y="6304"/>
                  <a:pt x="18002" y="6362"/>
                </a:cubicBezTo>
                <a:cubicBezTo>
                  <a:pt x="17918" y="6419"/>
                  <a:pt x="17850" y="6497"/>
                  <a:pt x="17778" y="6574"/>
                </a:cubicBezTo>
                <a:cubicBezTo>
                  <a:pt x="17728" y="6629"/>
                  <a:pt x="17684" y="6684"/>
                  <a:pt x="17641" y="6748"/>
                </a:cubicBezTo>
                <a:cubicBezTo>
                  <a:pt x="17480" y="6989"/>
                  <a:pt x="17373" y="7296"/>
                  <a:pt x="17331" y="7599"/>
                </a:cubicBezTo>
                <a:cubicBezTo>
                  <a:pt x="17328" y="7626"/>
                  <a:pt x="17316" y="7649"/>
                  <a:pt x="17314" y="7676"/>
                </a:cubicBezTo>
                <a:cubicBezTo>
                  <a:pt x="17313" y="7684"/>
                  <a:pt x="17315" y="7688"/>
                  <a:pt x="17314" y="7696"/>
                </a:cubicBezTo>
                <a:cubicBezTo>
                  <a:pt x="17297" y="7939"/>
                  <a:pt x="17324" y="8188"/>
                  <a:pt x="17400" y="8411"/>
                </a:cubicBezTo>
                <a:cubicBezTo>
                  <a:pt x="17460" y="8587"/>
                  <a:pt x="17503" y="8738"/>
                  <a:pt x="17503" y="8759"/>
                </a:cubicBezTo>
                <a:cubicBezTo>
                  <a:pt x="17503" y="8780"/>
                  <a:pt x="17333" y="8911"/>
                  <a:pt x="17108" y="9030"/>
                </a:cubicBezTo>
                <a:cubicBezTo>
                  <a:pt x="17027" y="9073"/>
                  <a:pt x="16957" y="9092"/>
                  <a:pt x="16901" y="9127"/>
                </a:cubicBezTo>
                <a:cubicBezTo>
                  <a:pt x="16878" y="9143"/>
                  <a:pt x="16853" y="9170"/>
                  <a:pt x="16833" y="9185"/>
                </a:cubicBezTo>
                <a:cubicBezTo>
                  <a:pt x="16806" y="9203"/>
                  <a:pt x="16784" y="9225"/>
                  <a:pt x="16764" y="9243"/>
                </a:cubicBezTo>
                <a:cubicBezTo>
                  <a:pt x="16737" y="9266"/>
                  <a:pt x="16726" y="9284"/>
                  <a:pt x="16712" y="9301"/>
                </a:cubicBezTo>
                <a:cubicBezTo>
                  <a:pt x="16686" y="9336"/>
                  <a:pt x="16672" y="9374"/>
                  <a:pt x="16661" y="9417"/>
                </a:cubicBezTo>
                <a:cubicBezTo>
                  <a:pt x="16659" y="9426"/>
                  <a:pt x="16645" y="9427"/>
                  <a:pt x="16644" y="9436"/>
                </a:cubicBezTo>
                <a:cubicBezTo>
                  <a:pt x="16638" y="9462"/>
                  <a:pt x="16646" y="9502"/>
                  <a:pt x="16644" y="9533"/>
                </a:cubicBezTo>
                <a:cubicBezTo>
                  <a:pt x="16643" y="9614"/>
                  <a:pt x="16655" y="9692"/>
                  <a:pt x="16695" y="9765"/>
                </a:cubicBezTo>
                <a:cubicBezTo>
                  <a:pt x="16723" y="9811"/>
                  <a:pt x="16760" y="9860"/>
                  <a:pt x="16798" y="9900"/>
                </a:cubicBezTo>
                <a:cubicBezTo>
                  <a:pt x="17259" y="10391"/>
                  <a:pt x="17383" y="11049"/>
                  <a:pt x="17125" y="11621"/>
                </a:cubicBezTo>
                <a:cubicBezTo>
                  <a:pt x="17052" y="11782"/>
                  <a:pt x="16996" y="11947"/>
                  <a:pt x="17005" y="12008"/>
                </a:cubicBezTo>
                <a:cubicBezTo>
                  <a:pt x="17055" y="12081"/>
                  <a:pt x="17266" y="11986"/>
                  <a:pt x="17778" y="11718"/>
                </a:cubicBezTo>
                <a:cubicBezTo>
                  <a:pt x="17912" y="11647"/>
                  <a:pt x="17924" y="11640"/>
                  <a:pt x="18036" y="11582"/>
                </a:cubicBezTo>
                <a:cubicBezTo>
                  <a:pt x="18271" y="11459"/>
                  <a:pt x="18562" y="11312"/>
                  <a:pt x="18569" y="11312"/>
                </a:cubicBezTo>
                <a:cubicBezTo>
                  <a:pt x="18580" y="11312"/>
                  <a:pt x="18646" y="11438"/>
                  <a:pt x="18706" y="11582"/>
                </a:cubicBezTo>
                <a:cubicBezTo>
                  <a:pt x="18836" y="11893"/>
                  <a:pt x="19179" y="12241"/>
                  <a:pt x="19480" y="12395"/>
                </a:cubicBezTo>
                <a:cubicBezTo>
                  <a:pt x="19512" y="12410"/>
                  <a:pt x="19532" y="12419"/>
                  <a:pt x="19566" y="12433"/>
                </a:cubicBezTo>
                <a:cubicBezTo>
                  <a:pt x="19648" y="12464"/>
                  <a:pt x="19744" y="12498"/>
                  <a:pt x="19841" y="12511"/>
                </a:cubicBezTo>
                <a:cubicBezTo>
                  <a:pt x="19938" y="12523"/>
                  <a:pt x="20031" y="12517"/>
                  <a:pt x="20133" y="12511"/>
                </a:cubicBezTo>
                <a:cubicBezTo>
                  <a:pt x="20183" y="12508"/>
                  <a:pt x="20239" y="12498"/>
                  <a:pt x="20288" y="12491"/>
                </a:cubicBezTo>
                <a:cubicBezTo>
                  <a:pt x="20347" y="12483"/>
                  <a:pt x="20404" y="12486"/>
                  <a:pt x="20460" y="12472"/>
                </a:cubicBezTo>
                <a:cubicBezTo>
                  <a:pt x="20470" y="12470"/>
                  <a:pt x="20471" y="12454"/>
                  <a:pt x="20477" y="12453"/>
                </a:cubicBezTo>
                <a:cubicBezTo>
                  <a:pt x="20569" y="12427"/>
                  <a:pt x="20659" y="12397"/>
                  <a:pt x="20735" y="12356"/>
                </a:cubicBezTo>
                <a:cubicBezTo>
                  <a:pt x="20804" y="12318"/>
                  <a:pt x="20879" y="12287"/>
                  <a:pt x="20941" y="12240"/>
                </a:cubicBezTo>
                <a:cubicBezTo>
                  <a:pt x="21067" y="12140"/>
                  <a:pt x="21186" y="12010"/>
                  <a:pt x="21285" y="11872"/>
                </a:cubicBezTo>
                <a:cubicBezTo>
                  <a:pt x="21415" y="11682"/>
                  <a:pt x="21497" y="11459"/>
                  <a:pt x="21543" y="11215"/>
                </a:cubicBezTo>
                <a:cubicBezTo>
                  <a:pt x="21554" y="11112"/>
                  <a:pt x="21560" y="11008"/>
                  <a:pt x="21560" y="10828"/>
                </a:cubicBezTo>
                <a:cubicBezTo>
                  <a:pt x="21560" y="10656"/>
                  <a:pt x="21553" y="10560"/>
                  <a:pt x="21543" y="10461"/>
                </a:cubicBezTo>
                <a:cubicBezTo>
                  <a:pt x="21505" y="10242"/>
                  <a:pt x="21434" y="10036"/>
                  <a:pt x="21337" y="9861"/>
                </a:cubicBezTo>
                <a:cubicBezTo>
                  <a:pt x="21255" y="9714"/>
                  <a:pt x="21161" y="9582"/>
                  <a:pt x="21044" y="9475"/>
                </a:cubicBezTo>
                <a:cubicBezTo>
                  <a:pt x="21016" y="9451"/>
                  <a:pt x="20991" y="9420"/>
                  <a:pt x="20958" y="9397"/>
                </a:cubicBezTo>
                <a:cubicBezTo>
                  <a:pt x="20950" y="9391"/>
                  <a:pt x="20933" y="9404"/>
                  <a:pt x="20924" y="9397"/>
                </a:cubicBezTo>
                <a:cubicBezTo>
                  <a:pt x="20794" y="9310"/>
                  <a:pt x="20653" y="9236"/>
                  <a:pt x="20511" y="9185"/>
                </a:cubicBezTo>
                <a:cubicBezTo>
                  <a:pt x="20447" y="9166"/>
                  <a:pt x="20373" y="9136"/>
                  <a:pt x="20305" y="9127"/>
                </a:cubicBezTo>
                <a:cubicBezTo>
                  <a:pt x="20231" y="9117"/>
                  <a:pt x="20233" y="9116"/>
                  <a:pt x="20185" y="9107"/>
                </a:cubicBezTo>
                <a:cubicBezTo>
                  <a:pt x="20100" y="9104"/>
                  <a:pt x="20035" y="9091"/>
                  <a:pt x="19996" y="9069"/>
                </a:cubicBezTo>
                <a:cubicBezTo>
                  <a:pt x="19993" y="9068"/>
                  <a:pt x="19980" y="9070"/>
                  <a:pt x="19978" y="9069"/>
                </a:cubicBezTo>
                <a:cubicBezTo>
                  <a:pt x="19940" y="9036"/>
                  <a:pt x="19947" y="8987"/>
                  <a:pt x="19996" y="8953"/>
                </a:cubicBezTo>
                <a:cubicBezTo>
                  <a:pt x="20025" y="8932"/>
                  <a:pt x="20108" y="8789"/>
                  <a:pt x="20185" y="8624"/>
                </a:cubicBezTo>
                <a:cubicBezTo>
                  <a:pt x="20203" y="8586"/>
                  <a:pt x="20205" y="8561"/>
                  <a:pt x="20219" y="8527"/>
                </a:cubicBezTo>
                <a:cubicBezTo>
                  <a:pt x="20253" y="8424"/>
                  <a:pt x="20290" y="8303"/>
                  <a:pt x="20305" y="8179"/>
                </a:cubicBezTo>
                <a:cubicBezTo>
                  <a:pt x="20316" y="8082"/>
                  <a:pt x="20322" y="7995"/>
                  <a:pt x="20322" y="7831"/>
                </a:cubicBezTo>
                <a:cubicBezTo>
                  <a:pt x="20323" y="7554"/>
                  <a:pt x="20300" y="7331"/>
                  <a:pt x="20236" y="7135"/>
                </a:cubicBezTo>
                <a:cubicBezTo>
                  <a:pt x="20171" y="6938"/>
                  <a:pt x="20073" y="6777"/>
                  <a:pt x="19927" y="6613"/>
                </a:cubicBezTo>
                <a:cubicBezTo>
                  <a:pt x="19714" y="6374"/>
                  <a:pt x="19426" y="6213"/>
                  <a:pt x="19136" y="6149"/>
                </a:cubicBezTo>
                <a:cubicBezTo>
                  <a:pt x="19039" y="6128"/>
                  <a:pt x="18943" y="6112"/>
                  <a:pt x="18844" y="6110"/>
                </a:cubicBezTo>
                <a:close/>
                <a:moveTo>
                  <a:pt x="7000" y="14348"/>
                </a:moveTo>
                <a:cubicBezTo>
                  <a:pt x="6992" y="14338"/>
                  <a:pt x="6112" y="14792"/>
                  <a:pt x="5040" y="15353"/>
                </a:cubicBezTo>
                <a:cubicBezTo>
                  <a:pt x="4315" y="15733"/>
                  <a:pt x="4031" y="15854"/>
                  <a:pt x="3682" y="16030"/>
                </a:cubicBezTo>
                <a:cubicBezTo>
                  <a:pt x="3517" y="16113"/>
                  <a:pt x="3053" y="16378"/>
                  <a:pt x="3046" y="16378"/>
                </a:cubicBezTo>
                <a:cubicBezTo>
                  <a:pt x="3018" y="16378"/>
                  <a:pt x="2955" y="16288"/>
                  <a:pt x="2908" y="16184"/>
                </a:cubicBezTo>
                <a:cubicBezTo>
                  <a:pt x="2897" y="16159"/>
                  <a:pt x="2886" y="16132"/>
                  <a:pt x="2874" y="16107"/>
                </a:cubicBezTo>
                <a:cubicBezTo>
                  <a:pt x="2865" y="16091"/>
                  <a:pt x="2865" y="16085"/>
                  <a:pt x="2857" y="16068"/>
                </a:cubicBezTo>
                <a:cubicBezTo>
                  <a:pt x="2821" y="15998"/>
                  <a:pt x="2788" y="15931"/>
                  <a:pt x="2754" y="15875"/>
                </a:cubicBezTo>
                <a:cubicBezTo>
                  <a:pt x="2725" y="15831"/>
                  <a:pt x="2698" y="15799"/>
                  <a:pt x="2668" y="15759"/>
                </a:cubicBezTo>
                <a:cubicBezTo>
                  <a:pt x="2666" y="15756"/>
                  <a:pt x="2653" y="15743"/>
                  <a:pt x="2651" y="15740"/>
                </a:cubicBezTo>
                <a:cubicBezTo>
                  <a:pt x="2604" y="15681"/>
                  <a:pt x="2559" y="15630"/>
                  <a:pt x="2513" y="15585"/>
                </a:cubicBezTo>
                <a:cubicBezTo>
                  <a:pt x="2500" y="15573"/>
                  <a:pt x="2492" y="15558"/>
                  <a:pt x="2479" y="15546"/>
                </a:cubicBezTo>
                <a:cubicBezTo>
                  <a:pt x="2451" y="15522"/>
                  <a:pt x="2421" y="15510"/>
                  <a:pt x="2393" y="15488"/>
                </a:cubicBezTo>
                <a:cubicBezTo>
                  <a:pt x="2350" y="15458"/>
                  <a:pt x="2306" y="15422"/>
                  <a:pt x="2255" y="15392"/>
                </a:cubicBezTo>
                <a:cubicBezTo>
                  <a:pt x="2251" y="15389"/>
                  <a:pt x="2242" y="15394"/>
                  <a:pt x="2238" y="15392"/>
                </a:cubicBezTo>
                <a:cubicBezTo>
                  <a:pt x="2233" y="15389"/>
                  <a:pt x="2226" y="15375"/>
                  <a:pt x="2221" y="15372"/>
                </a:cubicBezTo>
                <a:cubicBezTo>
                  <a:pt x="2166" y="15341"/>
                  <a:pt x="2122" y="15318"/>
                  <a:pt x="2066" y="15295"/>
                </a:cubicBezTo>
                <a:cubicBezTo>
                  <a:pt x="2024" y="15279"/>
                  <a:pt x="1973" y="15268"/>
                  <a:pt x="1929" y="15256"/>
                </a:cubicBezTo>
                <a:cubicBezTo>
                  <a:pt x="1784" y="15217"/>
                  <a:pt x="1636" y="15197"/>
                  <a:pt x="1464" y="15198"/>
                </a:cubicBezTo>
                <a:cubicBezTo>
                  <a:pt x="1360" y="15199"/>
                  <a:pt x="1252" y="15214"/>
                  <a:pt x="1155" y="15237"/>
                </a:cubicBezTo>
                <a:cubicBezTo>
                  <a:pt x="1135" y="15242"/>
                  <a:pt x="1123" y="15250"/>
                  <a:pt x="1103" y="15256"/>
                </a:cubicBezTo>
                <a:cubicBezTo>
                  <a:pt x="1049" y="15272"/>
                  <a:pt x="1000" y="15292"/>
                  <a:pt x="949" y="15314"/>
                </a:cubicBezTo>
                <a:cubicBezTo>
                  <a:pt x="887" y="15342"/>
                  <a:pt x="818" y="15374"/>
                  <a:pt x="760" y="15411"/>
                </a:cubicBezTo>
                <a:cubicBezTo>
                  <a:pt x="751" y="15416"/>
                  <a:pt x="734" y="15425"/>
                  <a:pt x="725" y="15430"/>
                </a:cubicBezTo>
                <a:cubicBezTo>
                  <a:pt x="656" y="15476"/>
                  <a:pt x="599" y="15526"/>
                  <a:pt x="536" y="15585"/>
                </a:cubicBezTo>
                <a:cubicBezTo>
                  <a:pt x="469" y="15648"/>
                  <a:pt x="401" y="15709"/>
                  <a:pt x="347" y="15778"/>
                </a:cubicBezTo>
                <a:cubicBezTo>
                  <a:pt x="311" y="15827"/>
                  <a:pt x="292" y="15880"/>
                  <a:pt x="261" y="15933"/>
                </a:cubicBezTo>
                <a:cubicBezTo>
                  <a:pt x="247" y="15955"/>
                  <a:pt x="222" y="15968"/>
                  <a:pt x="209" y="15991"/>
                </a:cubicBezTo>
                <a:cubicBezTo>
                  <a:pt x="62" y="16276"/>
                  <a:pt x="-16" y="16624"/>
                  <a:pt x="3" y="16997"/>
                </a:cubicBezTo>
                <a:cubicBezTo>
                  <a:pt x="25" y="17413"/>
                  <a:pt x="152" y="17771"/>
                  <a:pt x="364" y="18041"/>
                </a:cubicBezTo>
                <a:cubicBezTo>
                  <a:pt x="576" y="18311"/>
                  <a:pt x="867" y="18494"/>
                  <a:pt x="1241" y="18582"/>
                </a:cubicBezTo>
                <a:cubicBezTo>
                  <a:pt x="1390" y="18617"/>
                  <a:pt x="1486" y="18644"/>
                  <a:pt x="1533" y="18679"/>
                </a:cubicBezTo>
                <a:cubicBezTo>
                  <a:pt x="1539" y="18682"/>
                  <a:pt x="1565" y="18696"/>
                  <a:pt x="1568" y="18698"/>
                </a:cubicBezTo>
                <a:cubicBezTo>
                  <a:pt x="1571" y="18701"/>
                  <a:pt x="1567" y="18710"/>
                  <a:pt x="1568" y="18717"/>
                </a:cubicBezTo>
                <a:cubicBezTo>
                  <a:pt x="1585" y="18759"/>
                  <a:pt x="1555" y="18811"/>
                  <a:pt x="1499" y="18892"/>
                </a:cubicBezTo>
                <a:cubicBezTo>
                  <a:pt x="1470" y="18933"/>
                  <a:pt x="1454" y="18997"/>
                  <a:pt x="1430" y="19046"/>
                </a:cubicBezTo>
                <a:cubicBezTo>
                  <a:pt x="1414" y="19078"/>
                  <a:pt x="1393" y="19109"/>
                  <a:pt x="1378" y="19143"/>
                </a:cubicBezTo>
                <a:cubicBezTo>
                  <a:pt x="1345" y="19227"/>
                  <a:pt x="1313" y="19302"/>
                  <a:pt x="1292" y="19394"/>
                </a:cubicBezTo>
                <a:cubicBezTo>
                  <a:pt x="1292" y="19398"/>
                  <a:pt x="1293" y="19410"/>
                  <a:pt x="1292" y="19414"/>
                </a:cubicBezTo>
                <a:cubicBezTo>
                  <a:pt x="1250" y="19605"/>
                  <a:pt x="1228" y="19805"/>
                  <a:pt x="1241" y="20013"/>
                </a:cubicBezTo>
                <a:cubicBezTo>
                  <a:pt x="1253" y="20198"/>
                  <a:pt x="1295" y="20381"/>
                  <a:pt x="1344" y="20535"/>
                </a:cubicBezTo>
                <a:cubicBezTo>
                  <a:pt x="1348" y="20545"/>
                  <a:pt x="1340" y="20544"/>
                  <a:pt x="1344" y="20554"/>
                </a:cubicBezTo>
                <a:cubicBezTo>
                  <a:pt x="1357" y="20591"/>
                  <a:pt x="1381" y="20635"/>
                  <a:pt x="1396" y="20670"/>
                </a:cubicBezTo>
                <a:cubicBezTo>
                  <a:pt x="1422" y="20732"/>
                  <a:pt x="1454" y="20792"/>
                  <a:pt x="1482" y="20844"/>
                </a:cubicBezTo>
                <a:cubicBezTo>
                  <a:pt x="1503" y="20882"/>
                  <a:pt x="1527" y="20906"/>
                  <a:pt x="1550" y="20941"/>
                </a:cubicBezTo>
                <a:cubicBezTo>
                  <a:pt x="1563" y="20960"/>
                  <a:pt x="1572" y="20981"/>
                  <a:pt x="1585" y="20999"/>
                </a:cubicBezTo>
                <a:cubicBezTo>
                  <a:pt x="1624" y="21053"/>
                  <a:pt x="1659" y="21106"/>
                  <a:pt x="1705" y="21154"/>
                </a:cubicBezTo>
                <a:cubicBezTo>
                  <a:pt x="1709" y="21158"/>
                  <a:pt x="1718" y="21169"/>
                  <a:pt x="1722" y="21173"/>
                </a:cubicBezTo>
                <a:cubicBezTo>
                  <a:pt x="1766" y="21218"/>
                  <a:pt x="1810" y="21250"/>
                  <a:pt x="1860" y="21289"/>
                </a:cubicBezTo>
                <a:cubicBezTo>
                  <a:pt x="1926" y="21338"/>
                  <a:pt x="1998" y="21397"/>
                  <a:pt x="2083" y="21444"/>
                </a:cubicBezTo>
                <a:cubicBezTo>
                  <a:pt x="2138" y="21474"/>
                  <a:pt x="2178" y="21482"/>
                  <a:pt x="2221" y="21502"/>
                </a:cubicBezTo>
                <a:cubicBezTo>
                  <a:pt x="2241" y="21511"/>
                  <a:pt x="2269" y="21533"/>
                  <a:pt x="2290" y="21541"/>
                </a:cubicBezTo>
                <a:cubicBezTo>
                  <a:pt x="2309" y="21549"/>
                  <a:pt x="2322" y="21554"/>
                  <a:pt x="2341" y="21560"/>
                </a:cubicBezTo>
                <a:cubicBezTo>
                  <a:pt x="2380" y="21571"/>
                  <a:pt x="2447" y="21574"/>
                  <a:pt x="2530" y="21579"/>
                </a:cubicBezTo>
                <a:cubicBezTo>
                  <a:pt x="2624" y="21585"/>
                  <a:pt x="2733" y="21584"/>
                  <a:pt x="2840" y="21579"/>
                </a:cubicBezTo>
                <a:cubicBezTo>
                  <a:pt x="3118" y="21567"/>
                  <a:pt x="3260" y="21526"/>
                  <a:pt x="3441" y="21425"/>
                </a:cubicBezTo>
                <a:cubicBezTo>
                  <a:pt x="3464" y="21411"/>
                  <a:pt x="3485" y="21402"/>
                  <a:pt x="3510" y="21386"/>
                </a:cubicBezTo>
                <a:cubicBezTo>
                  <a:pt x="3557" y="21357"/>
                  <a:pt x="3590" y="21321"/>
                  <a:pt x="3630" y="21289"/>
                </a:cubicBezTo>
                <a:cubicBezTo>
                  <a:pt x="3665" y="21262"/>
                  <a:pt x="3701" y="21242"/>
                  <a:pt x="3734" y="21212"/>
                </a:cubicBezTo>
                <a:cubicBezTo>
                  <a:pt x="3758" y="21190"/>
                  <a:pt x="3784" y="21173"/>
                  <a:pt x="3802" y="21154"/>
                </a:cubicBezTo>
                <a:cubicBezTo>
                  <a:pt x="3849" y="21105"/>
                  <a:pt x="3882" y="21054"/>
                  <a:pt x="3923" y="20999"/>
                </a:cubicBezTo>
                <a:cubicBezTo>
                  <a:pt x="3928" y="20992"/>
                  <a:pt x="3935" y="20987"/>
                  <a:pt x="3940" y="20980"/>
                </a:cubicBezTo>
                <a:cubicBezTo>
                  <a:pt x="3989" y="20911"/>
                  <a:pt x="4039" y="20843"/>
                  <a:pt x="4077" y="20767"/>
                </a:cubicBezTo>
                <a:cubicBezTo>
                  <a:pt x="4163" y="20598"/>
                  <a:pt x="4219" y="20401"/>
                  <a:pt x="4249" y="20206"/>
                </a:cubicBezTo>
                <a:cubicBezTo>
                  <a:pt x="4265" y="20108"/>
                  <a:pt x="4283" y="20019"/>
                  <a:pt x="4284" y="19916"/>
                </a:cubicBezTo>
                <a:cubicBezTo>
                  <a:pt x="4284" y="19712"/>
                  <a:pt x="4245" y="19503"/>
                  <a:pt x="4180" y="19298"/>
                </a:cubicBezTo>
                <a:cubicBezTo>
                  <a:pt x="4149" y="19196"/>
                  <a:pt x="4138" y="19096"/>
                  <a:pt x="4129" y="19027"/>
                </a:cubicBezTo>
                <a:cubicBezTo>
                  <a:pt x="4124" y="18988"/>
                  <a:pt x="4120" y="18951"/>
                  <a:pt x="4129" y="18930"/>
                </a:cubicBezTo>
                <a:cubicBezTo>
                  <a:pt x="4131" y="18925"/>
                  <a:pt x="4126" y="18914"/>
                  <a:pt x="4129" y="18911"/>
                </a:cubicBezTo>
                <a:cubicBezTo>
                  <a:pt x="4129" y="18911"/>
                  <a:pt x="4145" y="18892"/>
                  <a:pt x="4146" y="18892"/>
                </a:cubicBezTo>
                <a:cubicBezTo>
                  <a:pt x="4196" y="18851"/>
                  <a:pt x="5240" y="18286"/>
                  <a:pt x="6518" y="17615"/>
                </a:cubicBezTo>
                <a:lnTo>
                  <a:pt x="8856" y="16397"/>
                </a:lnTo>
                <a:lnTo>
                  <a:pt x="8547" y="16320"/>
                </a:lnTo>
                <a:cubicBezTo>
                  <a:pt x="8542" y="16319"/>
                  <a:pt x="8531" y="16320"/>
                  <a:pt x="8530" y="16320"/>
                </a:cubicBezTo>
                <a:lnTo>
                  <a:pt x="8478" y="16300"/>
                </a:lnTo>
                <a:cubicBezTo>
                  <a:pt x="8467" y="16298"/>
                  <a:pt x="8454" y="16284"/>
                  <a:pt x="8444" y="16281"/>
                </a:cubicBezTo>
                <a:cubicBezTo>
                  <a:pt x="8248" y="16229"/>
                  <a:pt x="8068" y="16159"/>
                  <a:pt x="7911" y="16068"/>
                </a:cubicBezTo>
                <a:cubicBezTo>
                  <a:pt x="7883" y="16053"/>
                  <a:pt x="7869" y="16046"/>
                  <a:pt x="7842" y="16030"/>
                </a:cubicBezTo>
                <a:cubicBezTo>
                  <a:pt x="7794" y="15999"/>
                  <a:pt x="7731" y="15967"/>
                  <a:pt x="7687" y="15933"/>
                </a:cubicBezTo>
                <a:cubicBezTo>
                  <a:pt x="7619" y="15881"/>
                  <a:pt x="7572" y="15818"/>
                  <a:pt x="7515" y="15759"/>
                </a:cubicBezTo>
                <a:cubicBezTo>
                  <a:pt x="7266" y="15498"/>
                  <a:pt x="7120" y="15186"/>
                  <a:pt x="7120" y="14812"/>
                </a:cubicBezTo>
                <a:cubicBezTo>
                  <a:pt x="7120" y="14736"/>
                  <a:pt x="7109" y="14644"/>
                  <a:pt x="7086" y="14560"/>
                </a:cubicBezTo>
                <a:cubicBezTo>
                  <a:pt x="7062" y="14475"/>
                  <a:pt x="7035" y="14395"/>
                  <a:pt x="7000" y="14348"/>
                </a:cubicBezTo>
                <a:close/>
                <a:moveTo>
                  <a:pt x="14632" y="14425"/>
                </a:moveTo>
                <a:cubicBezTo>
                  <a:pt x="14595" y="14421"/>
                  <a:pt x="14565" y="14431"/>
                  <a:pt x="14546" y="14444"/>
                </a:cubicBezTo>
                <a:cubicBezTo>
                  <a:pt x="14529" y="14482"/>
                  <a:pt x="14508" y="14515"/>
                  <a:pt x="14495" y="14560"/>
                </a:cubicBezTo>
                <a:cubicBezTo>
                  <a:pt x="14493" y="14566"/>
                  <a:pt x="14496" y="14573"/>
                  <a:pt x="14495" y="14580"/>
                </a:cubicBezTo>
                <a:cubicBezTo>
                  <a:pt x="14473" y="14659"/>
                  <a:pt x="14460" y="14740"/>
                  <a:pt x="14460" y="14812"/>
                </a:cubicBezTo>
                <a:cubicBezTo>
                  <a:pt x="14460" y="15112"/>
                  <a:pt x="14355" y="15389"/>
                  <a:pt x="14185" y="15624"/>
                </a:cubicBezTo>
                <a:cubicBezTo>
                  <a:pt x="14157" y="15665"/>
                  <a:pt x="14133" y="15701"/>
                  <a:pt x="14099" y="15740"/>
                </a:cubicBezTo>
                <a:cubicBezTo>
                  <a:pt x="14086" y="15755"/>
                  <a:pt x="14079" y="15764"/>
                  <a:pt x="14065" y="15778"/>
                </a:cubicBezTo>
                <a:cubicBezTo>
                  <a:pt x="14010" y="15836"/>
                  <a:pt x="13942" y="15883"/>
                  <a:pt x="13876" y="15933"/>
                </a:cubicBezTo>
                <a:cubicBezTo>
                  <a:pt x="13797" y="15994"/>
                  <a:pt x="13723" y="16061"/>
                  <a:pt x="13635" y="16107"/>
                </a:cubicBezTo>
                <a:cubicBezTo>
                  <a:pt x="13574" y="16139"/>
                  <a:pt x="13514" y="16157"/>
                  <a:pt x="13446" y="16184"/>
                </a:cubicBezTo>
                <a:cubicBezTo>
                  <a:pt x="13427" y="16192"/>
                  <a:pt x="13397" y="16196"/>
                  <a:pt x="13377" y="16204"/>
                </a:cubicBezTo>
                <a:cubicBezTo>
                  <a:pt x="13293" y="16236"/>
                  <a:pt x="13212" y="16277"/>
                  <a:pt x="13120" y="16300"/>
                </a:cubicBezTo>
                <a:cubicBezTo>
                  <a:pt x="13096" y="16306"/>
                  <a:pt x="13075" y="16314"/>
                  <a:pt x="13051" y="16320"/>
                </a:cubicBezTo>
                <a:lnTo>
                  <a:pt x="12948" y="16339"/>
                </a:lnTo>
                <a:lnTo>
                  <a:pt x="12724" y="16397"/>
                </a:lnTo>
                <a:lnTo>
                  <a:pt x="13463" y="16784"/>
                </a:lnTo>
                <a:lnTo>
                  <a:pt x="15062" y="17615"/>
                </a:lnTo>
                <a:cubicBezTo>
                  <a:pt x="16357" y="18295"/>
                  <a:pt x="17429" y="18885"/>
                  <a:pt x="17451" y="18911"/>
                </a:cubicBezTo>
                <a:cubicBezTo>
                  <a:pt x="17452" y="18913"/>
                  <a:pt x="17469" y="18911"/>
                  <a:pt x="17469" y="18911"/>
                </a:cubicBezTo>
                <a:cubicBezTo>
                  <a:pt x="17488" y="18934"/>
                  <a:pt x="17454" y="19102"/>
                  <a:pt x="17400" y="19278"/>
                </a:cubicBezTo>
                <a:cubicBezTo>
                  <a:pt x="17104" y="20238"/>
                  <a:pt x="17500" y="21188"/>
                  <a:pt x="18328" y="21521"/>
                </a:cubicBezTo>
                <a:cubicBezTo>
                  <a:pt x="18380" y="21542"/>
                  <a:pt x="18457" y="21565"/>
                  <a:pt x="18552" y="21579"/>
                </a:cubicBezTo>
                <a:cubicBezTo>
                  <a:pt x="18561" y="21580"/>
                  <a:pt x="18578" y="21578"/>
                  <a:pt x="18586" y="21579"/>
                </a:cubicBezTo>
                <a:cubicBezTo>
                  <a:pt x="18674" y="21591"/>
                  <a:pt x="18760" y="21598"/>
                  <a:pt x="18844" y="21599"/>
                </a:cubicBezTo>
                <a:cubicBezTo>
                  <a:pt x="19081" y="21600"/>
                  <a:pt x="19303" y="21529"/>
                  <a:pt x="19497" y="21425"/>
                </a:cubicBezTo>
                <a:cubicBezTo>
                  <a:pt x="19503" y="21421"/>
                  <a:pt x="19509" y="21428"/>
                  <a:pt x="19514" y="21425"/>
                </a:cubicBezTo>
                <a:cubicBezTo>
                  <a:pt x="19626" y="21362"/>
                  <a:pt x="19717" y="21292"/>
                  <a:pt x="19807" y="21212"/>
                </a:cubicBezTo>
                <a:cubicBezTo>
                  <a:pt x="19823" y="21197"/>
                  <a:pt x="19843" y="21170"/>
                  <a:pt x="19858" y="21154"/>
                </a:cubicBezTo>
                <a:cubicBezTo>
                  <a:pt x="20026" y="20981"/>
                  <a:pt x="20152" y="20774"/>
                  <a:pt x="20236" y="20535"/>
                </a:cubicBezTo>
                <a:cubicBezTo>
                  <a:pt x="20242" y="20518"/>
                  <a:pt x="20249" y="20494"/>
                  <a:pt x="20254" y="20477"/>
                </a:cubicBezTo>
                <a:cubicBezTo>
                  <a:pt x="20257" y="20466"/>
                  <a:pt x="20267" y="20469"/>
                  <a:pt x="20271" y="20458"/>
                </a:cubicBezTo>
                <a:cubicBezTo>
                  <a:pt x="20306" y="20325"/>
                  <a:pt x="20330" y="20166"/>
                  <a:pt x="20339" y="20013"/>
                </a:cubicBezTo>
                <a:cubicBezTo>
                  <a:pt x="20350" y="19854"/>
                  <a:pt x="20328" y="19701"/>
                  <a:pt x="20305" y="19549"/>
                </a:cubicBezTo>
                <a:cubicBezTo>
                  <a:pt x="20289" y="19459"/>
                  <a:pt x="20283" y="19368"/>
                  <a:pt x="20254" y="19278"/>
                </a:cubicBezTo>
                <a:cubicBezTo>
                  <a:pt x="20250" y="19267"/>
                  <a:pt x="20240" y="19270"/>
                  <a:pt x="20236" y="19259"/>
                </a:cubicBezTo>
                <a:cubicBezTo>
                  <a:pt x="20211" y="19185"/>
                  <a:pt x="20181" y="19093"/>
                  <a:pt x="20150" y="19027"/>
                </a:cubicBezTo>
                <a:cubicBezTo>
                  <a:pt x="20123" y="18968"/>
                  <a:pt x="20103" y="18924"/>
                  <a:pt x="20082" y="18892"/>
                </a:cubicBezTo>
                <a:cubicBezTo>
                  <a:pt x="20073" y="18879"/>
                  <a:pt x="20072" y="18884"/>
                  <a:pt x="20064" y="18872"/>
                </a:cubicBezTo>
                <a:cubicBezTo>
                  <a:pt x="20062" y="18869"/>
                  <a:pt x="20067" y="18856"/>
                  <a:pt x="20064" y="18853"/>
                </a:cubicBezTo>
                <a:cubicBezTo>
                  <a:pt x="19981" y="18745"/>
                  <a:pt x="19983" y="18683"/>
                  <a:pt x="20116" y="18640"/>
                </a:cubicBezTo>
                <a:cubicBezTo>
                  <a:pt x="20168" y="18620"/>
                  <a:pt x="20246" y="18604"/>
                  <a:pt x="20339" y="18582"/>
                </a:cubicBezTo>
                <a:cubicBezTo>
                  <a:pt x="20488" y="18547"/>
                  <a:pt x="20627" y="18493"/>
                  <a:pt x="20752" y="18427"/>
                </a:cubicBezTo>
                <a:cubicBezTo>
                  <a:pt x="20838" y="18379"/>
                  <a:pt x="20917" y="18317"/>
                  <a:pt x="20993" y="18253"/>
                </a:cubicBezTo>
                <a:cubicBezTo>
                  <a:pt x="21004" y="18244"/>
                  <a:pt x="21016" y="18243"/>
                  <a:pt x="21027" y="18234"/>
                </a:cubicBezTo>
                <a:cubicBezTo>
                  <a:pt x="21071" y="18195"/>
                  <a:pt x="21108" y="18162"/>
                  <a:pt x="21147" y="18118"/>
                </a:cubicBezTo>
                <a:cubicBezTo>
                  <a:pt x="21152" y="18114"/>
                  <a:pt x="21161" y="18103"/>
                  <a:pt x="21165" y="18099"/>
                </a:cubicBezTo>
                <a:cubicBezTo>
                  <a:pt x="21169" y="18094"/>
                  <a:pt x="21178" y="18084"/>
                  <a:pt x="21182" y="18079"/>
                </a:cubicBezTo>
                <a:cubicBezTo>
                  <a:pt x="21224" y="18031"/>
                  <a:pt x="21266" y="17978"/>
                  <a:pt x="21302" y="17925"/>
                </a:cubicBezTo>
                <a:cubicBezTo>
                  <a:pt x="21342" y="17866"/>
                  <a:pt x="21374" y="17815"/>
                  <a:pt x="21405" y="17751"/>
                </a:cubicBezTo>
                <a:cubicBezTo>
                  <a:pt x="21408" y="17746"/>
                  <a:pt x="21403" y="17736"/>
                  <a:pt x="21405" y="17731"/>
                </a:cubicBezTo>
                <a:cubicBezTo>
                  <a:pt x="21436" y="17666"/>
                  <a:pt x="21468" y="17590"/>
                  <a:pt x="21491" y="17519"/>
                </a:cubicBezTo>
                <a:cubicBezTo>
                  <a:pt x="21528" y="17403"/>
                  <a:pt x="21561" y="17305"/>
                  <a:pt x="21577" y="17190"/>
                </a:cubicBezTo>
                <a:cubicBezTo>
                  <a:pt x="21584" y="17138"/>
                  <a:pt x="21574" y="17070"/>
                  <a:pt x="21577" y="17016"/>
                </a:cubicBezTo>
                <a:cubicBezTo>
                  <a:pt x="21581" y="16956"/>
                  <a:pt x="21579" y="16901"/>
                  <a:pt x="21577" y="16842"/>
                </a:cubicBezTo>
                <a:cubicBezTo>
                  <a:pt x="21576" y="16791"/>
                  <a:pt x="21583" y="16738"/>
                  <a:pt x="21577" y="16687"/>
                </a:cubicBezTo>
                <a:cubicBezTo>
                  <a:pt x="21572" y="16637"/>
                  <a:pt x="21569" y="16581"/>
                  <a:pt x="21560" y="16533"/>
                </a:cubicBezTo>
                <a:cubicBezTo>
                  <a:pt x="21540" y="16426"/>
                  <a:pt x="21512" y="16324"/>
                  <a:pt x="21474" y="16223"/>
                </a:cubicBezTo>
                <a:cubicBezTo>
                  <a:pt x="21469" y="16209"/>
                  <a:pt x="21462" y="16198"/>
                  <a:pt x="21457" y="16184"/>
                </a:cubicBezTo>
                <a:cubicBezTo>
                  <a:pt x="21430" y="16118"/>
                  <a:pt x="21388" y="16054"/>
                  <a:pt x="21354" y="15991"/>
                </a:cubicBezTo>
                <a:cubicBezTo>
                  <a:pt x="21318" y="15924"/>
                  <a:pt x="21277" y="15859"/>
                  <a:pt x="21233" y="15798"/>
                </a:cubicBezTo>
                <a:cubicBezTo>
                  <a:pt x="21214" y="15770"/>
                  <a:pt x="21203" y="15747"/>
                  <a:pt x="21182" y="15720"/>
                </a:cubicBezTo>
                <a:cubicBezTo>
                  <a:pt x="20981" y="15482"/>
                  <a:pt x="20707" y="15312"/>
                  <a:pt x="20391" y="15237"/>
                </a:cubicBezTo>
                <a:cubicBezTo>
                  <a:pt x="20044" y="15175"/>
                  <a:pt x="19644" y="15227"/>
                  <a:pt x="19360" y="15392"/>
                </a:cubicBezTo>
                <a:cubicBezTo>
                  <a:pt x="19301" y="15426"/>
                  <a:pt x="19236" y="15454"/>
                  <a:pt x="19188" y="15488"/>
                </a:cubicBezTo>
                <a:cubicBezTo>
                  <a:pt x="19018" y="15623"/>
                  <a:pt x="18874" y="15794"/>
                  <a:pt x="18758" y="16010"/>
                </a:cubicBezTo>
                <a:cubicBezTo>
                  <a:pt x="18748" y="16029"/>
                  <a:pt x="18751" y="16049"/>
                  <a:pt x="18741" y="16068"/>
                </a:cubicBezTo>
                <a:cubicBezTo>
                  <a:pt x="18663" y="16222"/>
                  <a:pt x="18581" y="16338"/>
                  <a:pt x="18552" y="16358"/>
                </a:cubicBezTo>
                <a:cubicBezTo>
                  <a:pt x="18550" y="16359"/>
                  <a:pt x="18553" y="16378"/>
                  <a:pt x="18552" y="16378"/>
                </a:cubicBezTo>
                <a:cubicBezTo>
                  <a:pt x="18527" y="16378"/>
                  <a:pt x="17630" y="15914"/>
                  <a:pt x="16558" y="15353"/>
                </a:cubicBezTo>
                <a:cubicBezTo>
                  <a:pt x="15792" y="14953"/>
                  <a:pt x="15471" y="14798"/>
                  <a:pt x="15148" y="14638"/>
                </a:cubicBezTo>
                <a:cubicBezTo>
                  <a:pt x="14906" y="14522"/>
                  <a:pt x="14715" y="14433"/>
                  <a:pt x="14632" y="1442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73" name="Arrow"/>
          <p:cNvSpPr/>
          <p:nvPr/>
        </p:nvSpPr>
        <p:spPr>
          <a:xfrm>
            <a:off x="4164715" y="3930975"/>
            <a:ext cx="1082052" cy="547918"/>
          </a:xfrm>
          <a:prstGeom prst="rightArrow">
            <a:avLst>
              <a:gd name="adj1" fmla="val 32000"/>
              <a:gd name="adj2" fmla="val 74568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ustenance…"/>
          <p:cNvSpPr txBox="1"/>
          <p:nvPr/>
        </p:nvSpPr>
        <p:spPr>
          <a:xfrm>
            <a:off x="2360240" y="435428"/>
            <a:ext cx="4423520" cy="1371601"/>
          </a:xfrm>
          <a:prstGeom prst="rect">
            <a:avLst/>
          </a:prstGeom>
          <a:solidFill>
            <a:srgbClr val="000000">
              <a:alpha val="8171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sz="5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Sustenance</a:t>
            </a:r>
          </a:p>
          <a:p>
            <a:pPr algn="ctr" defTabSz="584200">
              <a:defRPr sz="30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(== 2 || == 3)</a:t>
            </a:r>
          </a:p>
        </p:txBody>
      </p:sp>
      <p:graphicFrame>
        <p:nvGraphicFramePr>
          <p:cNvPr id="376" name="Table"/>
          <p:cNvGraphicFramePr/>
          <p:nvPr/>
        </p:nvGraphicFramePr>
        <p:xfrm>
          <a:off x="1387928" y="3061934"/>
          <a:ext cx="2273298" cy="228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5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bevel/>
                    </a:lnB>
                    <a:solidFill>
                      <a:srgbClr val="3D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7" name="Table"/>
          <p:cNvGraphicFramePr/>
          <p:nvPr/>
        </p:nvGraphicFramePr>
        <p:xfrm>
          <a:off x="5760357" y="3061934"/>
          <a:ext cx="2273298" cy="228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5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bevel/>
                    </a:lnB>
                    <a:solidFill>
                      <a:srgbClr val="3D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bevel/>
                    </a:lnT>
                    <a:lnB w="25400">
                      <a:solidFill>
                        <a:srgbClr val="FFFFFF"/>
                      </a:solidFill>
                      <a:bevel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8" name="Arrow"/>
          <p:cNvSpPr/>
          <p:nvPr/>
        </p:nvSpPr>
        <p:spPr>
          <a:xfrm>
            <a:off x="4164715" y="3930975"/>
            <a:ext cx="1082052" cy="547918"/>
          </a:xfrm>
          <a:prstGeom prst="rightArrow">
            <a:avLst>
              <a:gd name="adj1" fmla="val 32000"/>
              <a:gd name="adj2" fmla="val 74568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379" name="balance-icon-47433.png" descr="balance-icon-474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48" y="3930975"/>
            <a:ext cx="547919" cy="547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production…"/>
          <p:cNvSpPr txBox="1"/>
          <p:nvPr/>
        </p:nvSpPr>
        <p:spPr>
          <a:xfrm>
            <a:off x="1952724" y="435428"/>
            <a:ext cx="5238552" cy="1371601"/>
          </a:xfrm>
          <a:prstGeom prst="rect">
            <a:avLst/>
          </a:prstGeom>
          <a:solidFill>
            <a:srgbClr val="000000">
              <a:alpha val="8171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sz="5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Reproduction</a:t>
            </a:r>
          </a:p>
          <a:p>
            <a:pPr algn="ctr" defTabSz="584200">
              <a:defRPr sz="30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(== 3)</a:t>
            </a:r>
          </a:p>
        </p:txBody>
      </p:sp>
      <p:graphicFrame>
        <p:nvGraphicFramePr>
          <p:cNvPr id="382" name="Table"/>
          <p:cNvGraphicFramePr/>
          <p:nvPr/>
        </p:nvGraphicFramePr>
        <p:xfrm>
          <a:off x="1387928" y="3061934"/>
          <a:ext cx="2273298" cy="228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5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bevel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bevel/>
                    </a:lnB>
                    <a:solidFill>
                      <a:srgbClr val="3D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3" name="Table"/>
          <p:cNvGraphicFramePr/>
          <p:nvPr/>
        </p:nvGraphicFramePr>
        <p:xfrm>
          <a:off x="5760357" y="3061934"/>
          <a:ext cx="2273298" cy="228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5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bevel/>
                    </a:lnB>
                    <a:solidFill>
                      <a:srgbClr val="3D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DA6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bevel/>
                    </a:lnT>
                    <a:lnB w="25400">
                      <a:solidFill>
                        <a:srgbClr val="FFFFFF"/>
                      </a:solidFill>
                      <a:bevel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63500" marB="63500" anchor="ctr" horzOverflow="overflow">
                    <a:lnL w="25400">
                      <a:solidFill>
                        <a:srgbClr val="FFFFFF"/>
                      </a:solidFill>
                      <a:bevel/>
                    </a:lnL>
                    <a:lnR w="25400">
                      <a:solidFill>
                        <a:srgbClr val="FFFFFF"/>
                      </a:solidFill>
                      <a:bevel/>
                    </a:lnR>
                    <a:lnT w="254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81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4" name="Arrow"/>
          <p:cNvSpPr/>
          <p:nvPr/>
        </p:nvSpPr>
        <p:spPr>
          <a:xfrm>
            <a:off x="4164715" y="3930975"/>
            <a:ext cx="1082052" cy="547918"/>
          </a:xfrm>
          <a:prstGeom prst="rightArrow">
            <a:avLst>
              <a:gd name="adj1" fmla="val 32000"/>
              <a:gd name="adj2" fmla="val 74568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385" name="birth-512.png" descr="birth-512.png"/>
          <p:cNvPicPr>
            <a:picLocks noChangeAspect="1"/>
          </p:cNvPicPr>
          <p:nvPr/>
        </p:nvPicPr>
        <p:blipFill>
          <a:blip r:embed="rId2"/>
          <a:srcRect l="3478" t="3662" r="3514" b="3387"/>
          <a:stretch>
            <a:fillRect/>
          </a:stretch>
        </p:blipFill>
        <p:spPr>
          <a:xfrm>
            <a:off x="6622921" y="3931018"/>
            <a:ext cx="548172" cy="54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5" h="21561" extrusionOk="0">
                <a:moveTo>
                  <a:pt x="10311" y="0"/>
                </a:moveTo>
                <a:cubicBezTo>
                  <a:pt x="8327" y="3"/>
                  <a:pt x="6597" y="509"/>
                  <a:pt x="4904" y="1577"/>
                </a:cubicBezTo>
                <a:cubicBezTo>
                  <a:pt x="3940" y="2186"/>
                  <a:pt x="2787" y="3270"/>
                  <a:pt x="2118" y="4201"/>
                </a:cubicBezTo>
                <a:cubicBezTo>
                  <a:pt x="-1009" y="8561"/>
                  <a:pt x="-637" y="14563"/>
                  <a:pt x="2997" y="18415"/>
                </a:cubicBezTo>
                <a:cubicBezTo>
                  <a:pt x="4631" y="20147"/>
                  <a:pt x="6853" y="21252"/>
                  <a:pt x="9209" y="21524"/>
                </a:cubicBezTo>
                <a:cubicBezTo>
                  <a:pt x="9837" y="21596"/>
                  <a:pt x="11352" y="21558"/>
                  <a:pt x="11965" y="21445"/>
                </a:cubicBezTo>
                <a:cubicBezTo>
                  <a:pt x="13738" y="21122"/>
                  <a:pt x="15299" y="20393"/>
                  <a:pt x="16702" y="19243"/>
                </a:cubicBezTo>
                <a:cubicBezTo>
                  <a:pt x="18812" y="17515"/>
                  <a:pt x="20219" y="14838"/>
                  <a:pt x="20530" y="11964"/>
                </a:cubicBezTo>
                <a:cubicBezTo>
                  <a:pt x="20591" y="11406"/>
                  <a:pt x="20591" y="10123"/>
                  <a:pt x="20530" y="9575"/>
                </a:cubicBezTo>
                <a:cubicBezTo>
                  <a:pt x="20387" y="8275"/>
                  <a:pt x="19923" y="6666"/>
                  <a:pt x="19398" y="5701"/>
                </a:cubicBezTo>
                <a:lnTo>
                  <a:pt x="19249" y="5435"/>
                </a:lnTo>
                <a:lnTo>
                  <a:pt x="19264" y="5670"/>
                </a:lnTo>
                <a:cubicBezTo>
                  <a:pt x="19276" y="5797"/>
                  <a:pt x="19262" y="6127"/>
                  <a:pt x="19234" y="6404"/>
                </a:cubicBezTo>
                <a:cubicBezTo>
                  <a:pt x="19063" y="8120"/>
                  <a:pt x="18220" y="8922"/>
                  <a:pt x="16777" y="8747"/>
                </a:cubicBezTo>
                <a:cubicBezTo>
                  <a:pt x="16180" y="8674"/>
                  <a:pt x="15518" y="8673"/>
                  <a:pt x="15227" y="8747"/>
                </a:cubicBezTo>
                <a:cubicBezTo>
                  <a:pt x="14839" y="8845"/>
                  <a:pt x="14713" y="9018"/>
                  <a:pt x="14393" y="9918"/>
                </a:cubicBezTo>
                <a:cubicBezTo>
                  <a:pt x="13922" y="11243"/>
                  <a:pt x="13616" y="11808"/>
                  <a:pt x="13052" y="12355"/>
                </a:cubicBezTo>
                <a:cubicBezTo>
                  <a:pt x="12705" y="12692"/>
                  <a:pt x="12144" y="13002"/>
                  <a:pt x="11712" y="13105"/>
                </a:cubicBezTo>
                <a:cubicBezTo>
                  <a:pt x="11333" y="13194"/>
                  <a:pt x="11406" y="13262"/>
                  <a:pt x="11861" y="13230"/>
                </a:cubicBezTo>
                <a:cubicBezTo>
                  <a:pt x="12253" y="13202"/>
                  <a:pt x="12577" y="13122"/>
                  <a:pt x="13067" y="12933"/>
                </a:cubicBezTo>
                <a:cubicBezTo>
                  <a:pt x="13535" y="12752"/>
                  <a:pt x="13865" y="12830"/>
                  <a:pt x="14289" y="13245"/>
                </a:cubicBezTo>
                <a:cubicBezTo>
                  <a:pt x="14585" y="13536"/>
                  <a:pt x="14804" y="13851"/>
                  <a:pt x="15168" y="14479"/>
                </a:cubicBezTo>
                <a:cubicBezTo>
                  <a:pt x="15295" y="14698"/>
                  <a:pt x="15472" y="14934"/>
                  <a:pt x="15555" y="15010"/>
                </a:cubicBezTo>
                <a:cubicBezTo>
                  <a:pt x="15684" y="15129"/>
                  <a:pt x="15735" y="15144"/>
                  <a:pt x="15868" y="15120"/>
                </a:cubicBezTo>
                <a:cubicBezTo>
                  <a:pt x="15954" y="15104"/>
                  <a:pt x="16148" y="15087"/>
                  <a:pt x="16315" y="15073"/>
                </a:cubicBezTo>
                <a:cubicBezTo>
                  <a:pt x="16581" y="15050"/>
                  <a:pt x="16642" y="15049"/>
                  <a:pt x="16747" y="15135"/>
                </a:cubicBezTo>
                <a:cubicBezTo>
                  <a:pt x="16985" y="15332"/>
                  <a:pt x="16863" y="15657"/>
                  <a:pt x="16389" y="16104"/>
                </a:cubicBezTo>
                <a:cubicBezTo>
                  <a:pt x="16159" y="16321"/>
                  <a:pt x="15782" y="16496"/>
                  <a:pt x="15570" y="16494"/>
                </a:cubicBezTo>
                <a:cubicBezTo>
                  <a:pt x="15333" y="16492"/>
                  <a:pt x="15082" y="16326"/>
                  <a:pt x="14557" y="15791"/>
                </a:cubicBezTo>
                <a:cubicBezTo>
                  <a:pt x="13983" y="15207"/>
                  <a:pt x="13824" y="15078"/>
                  <a:pt x="13559" y="15073"/>
                </a:cubicBezTo>
                <a:cubicBezTo>
                  <a:pt x="13171" y="15064"/>
                  <a:pt x="13036" y="15204"/>
                  <a:pt x="12844" y="15838"/>
                </a:cubicBezTo>
                <a:cubicBezTo>
                  <a:pt x="12660" y="16444"/>
                  <a:pt x="12272" y="17096"/>
                  <a:pt x="11891" y="17431"/>
                </a:cubicBezTo>
                <a:cubicBezTo>
                  <a:pt x="11436" y="17831"/>
                  <a:pt x="10695" y="18080"/>
                  <a:pt x="9865" y="18118"/>
                </a:cubicBezTo>
                <a:cubicBezTo>
                  <a:pt x="9247" y="18147"/>
                  <a:pt x="8831" y="18089"/>
                  <a:pt x="8300" y="17900"/>
                </a:cubicBezTo>
                <a:cubicBezTo>
                  <a:pt x="6773" y="17355"/>
                  <a:pt x="5707" y="15742"/>
                  <a:pt x="5634" y="13870"/>
                </a:cubicBezTo>
                <a:cubicBezTo>
                  <a:pt x="5599" y="12986"/>
                  <a:pt x="5659" y="12718"/>
                  <a:pt x="6275" y="10902"/>
                </a:cubicBezTo>
                <a:cubicBezTo>
                  <a:pt x="6417" y="10481"/>
                  <a:pt x="6467" y="10302"/>
                  <a:pt x="6468" y="10074"/>
                </a:cubicBezTo>
                <a:cubicBezTo>
                  <a:pt x="6471" y="9709"/>
                  <a:pt x="6407" y="9580"/>
                  <a:pt x="5991" y="9090"/>
                </a:cubicBezTo>
                <a:cubicBezTo>
                  <a:pt x="5424" y="8422"/>
                  <a:pt x="5203" y="8030"/>
                  <a:pt x="5083" y="7497"/>
                </a:cubicBezTo>
                <a:cubicBezTo>
                  <a:pt x="4911" y="6732"/>
                  <a:pt x="5227" y="5469"/>
                  <a:pt x="5813" y="4608"/>
                </a:cubicBezTo>
                <a:cubicBezTo>
                  <a:pt x="6052" y="4256"/>
                  <a:pt x="6536" y="3791"/>
                  <a:pt x="6855" y="3592"/>
                </a:cubicBezTo>
                <a:cubicBezTo>
                  <a:pt x="7453" y="3220"/>
                  <a:pt x="8285" y="3053"/>
                  <a:pt x="9075" y="3139"/>
                </a:cubicBezTo>
                <a:cubicBezTo>
                  <a:pt x="11114" y="3361"/>
                  <a:pt x="12256" y="4525"/>
                  <a:pt x="12248" y="6357"/>
                </a:cubicBezTo>
                <a:cubicBezTo>
                  <a:pt x="12245" y="6991"/>
                  <a:pt x="12199" y="7201"/>
                  <a:pt x="11950" y="7763"/>
                </a:cubicBezTo>
                <a:cubicBezTo>
                  <a:pt x="11761" y="8189"/>
                  <a:pt x="11754" y="8202"/>
                  <a:pt x="11801" y="8434"/>
                </a:cubicBezTo>
                <a:cubicBezTo>
                  <a:pt x="11828" y="8565"/>
                  <a:pt x="11855" y="8829"/>
                  <a:pt x="11846" y="9012"/>
                </a:cubicBezTo>
                <a:cubicBezTo>
                  <a:pt x="11832" y="9294"/>
                  <a:pt x="11807" y="9363"/>
                  <a:pt x="11697" y="9528"/>
                </a:cubicBezTo>
                <a:cubicBezTo>
                  <a:pt x="11519" y="9793"/>
                  <a:pt x="11209" y="9957"/>
                  <a:pt x="10595" y="10090"/>
                </a:cubicBezTo>
                <a:cubicBezTo>
                  <a:pt x="9916" y="10237"/>
                  <a:pt x="9596" y="10406"/>
                  <a:pt x="9596" y="10652"/>
                </a:cubicBezTo>
                <a:cubicBezTo>
                  <a:pt x="9596" y="10840"/>
                  <a:pt x="10041" y="11091"/>
                  <a:pt x="10460" y="11137"/>
                </a:cubicBezTo>
                <a:lnTo>
                  <a:pt x="10729" y="11168"/>
                </a:lnTo>
                <a:lnTo>
                  <a:pt x="10699" y="10918"/>
                </a:lnTo>
                <a:cubicBezTo>
                  <a:pt x="10671" y="10671"/>
                  <a:pt x="10672" y="10649"/>
                  <a:pt x="10818" y="10496"/>
                </a:cubicBezTo>
                <a:cubicBezTo>
                  <a:pt x="11015" y="10290"/>
                  <a:pt x="11158" y="10260"/>
                  <a:pt x="11339" y="10371"/>
                </a:cubicBezTo>
                <a:cubicBezTo>
                  <a:pt x="11640" y="10555"/>
                  <a:pt x="11852" y="11072"/>
                  <a:pt x="11861" y="11636"/>
                </a:cubicBezTo>
                <a:lnTo>
                  <a:pt x="11876" y="12011"/>
                </a:lnTo>
                <a:lnTo>
                  <a:pt x="12084" y="11886"/>
                </a:lnTo>
                <a:cubicBezTo>
                  <a:pt x="12633" y="11578"/>
                  <a:pt x="13040" y="10931"/>
                  <a:pt x="13514" y="9575"/>
                </a:cubicBezTo>
                <a:cubicBezTo>
                  <a:pt x="13838" y="8651"/>
                  <a:pt x="14015" y="8302"/>
                  <a:pt x="14334" y="7966"/>
                </a:cubicBezTo>
                <a:cubicBezTo>
                  <a:pt x="14737" y="7540"/>
                  <a:pt x="15099" y="7390"/>
                  <a:pt x="15942" y="7310"/>
                </a:cubicBezTo>
                <a:cubicBezTo>
                  <a:pt x="16458" y="7261"/>
                  <a:pt x="16581" y="7229"/>
                  <a:pt x="16836" y="7091"/>
                </a:cubicBezTo>
                <a:cubicBezTo>
                  <a:pt x="17361" y="6807"/>
                  <a:pt x="17469" y="6403"/>
                  <a:pt x="17313" y="5217"/>
                </a:cubicBezTo>
                <a:cubicBezTo>
                  <a:pt x="17188" y="4266"/>
                  <a:pt x="16919" y="3273"/>
                  <a:pt x="16568" y="2483"/>
                </a:cubicBezTo>
                <a:lnTo>
                  <a:pt x="16359" y="2030"/>
                </a:lnTo>
                <a:lnTo>
                  <a:pt x="15957" y="1749"/>
                </a:lnTo>
                <a:cubicBezTo>
                  <a:pt x="14224" y="570"/>
                  <a:pt x="12360" y="-4"/>
                  <a:pt x="10311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oldromanianbible.jpg" descr="oldromanianbib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300" y="-8130"/>
            <a:ext cx="10340600" cy="687426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Assumptions…"/>
          <p:cNvSpPr txBox="1"/>
          <p:nvPr/>
        </p:nvSpPr>
        <p:spPr>
          <a:xfrm>
            <a:off x="2356010" y="2165349"/>
            <a:ext cx="5569550" cy="2527302"/>
          </a:xfrm>
          <a:prstGeom prst="rect">
            <a:avLst/>
          </a:prstGeom>
          <a:solidFill>
            <a:srgbClr val="000000">
              <a:alpha val="5285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4200">
              <a:defRPr sz="3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Assumptions</a:t>
            </a:r>
          </a:p>
          <a:p>
            <a:pPr algn="r" defTabSz="584200">
              <a:defRPr sz="3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r" defTabSz="584200">
              <a:lnSpc>
                <a:spcPct val="120000"/>
              </a:lnSpc>
              <a:defRPr sz="3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finite world</a:t>
            </a:r>
          </a:p>
          <a:p>
            <a:pPr lvl="1" indent="228600" algn="r" defTabSz="584200">
              <a:lnSpc>
                <a:spcPct val="120000"/>
              </a:lnSpc>
              <a:defRPr sz="3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square world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o-EARLY-WOMEN-PROGRAMMERS-facebook.jpg" descr="o-EARLY-WOMEN-PROGRAMMERS-faceboo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2963" y="-68164"/>
            <a:ext cx="10829926" cy="6994328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Pair programming"/>
          <p:cNvSpPr txBox="1"/>
          <p:nvPr/>
        </p:nvSpPr>
        <p:spPr>
          <a:xfrm>
            <a:off x="1230932" y="958996"/>
            <a:ext cx="6682136" cy="927101"/>
          </a:xfrm>
          <a:prstGeom prst="rect">
            <a:avLst/>
          </a:prstGeom>
          <a:solidFill>
            <a:srgbClr val="000000">
              <a:alpha val="8171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5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Pair programming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e6trail.png" descr="ie6tra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26" y="0"/>
            <a:ext cx="850034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User interface"/>
          <p:cNvSpPr txBox="1"/>
          <p:nvPr/>
        </p:nvSpPr>
        <p:spPr>
          <a:xfrm>
            <a:off x="1914872" y="2965449"/>
            <a:ext cx="5314256" cy="927101"/>
          </a:xfrm>
          <a:prstGeom prst="rect">
            <a:avLst/>
          </a:prstGeom>
          <a:solidFill>
            <a:srgbClr val="000000">
              <a:alpha val="81714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5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User interface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A4278"/>
      </a:accent1>
      <a:accent2>
        <a:srgbClr val="EA912B"/>
      </a:accent2>
      <a:accent3>
        <a:srgbClr val="E75236"/>
      </a:accent3>
      <a:accent4>
        <a:srgbClr val="5191C8"/>
      </a:accent4>
      <a:accent5>
        <a:srgbClr val="7EB01D"/>
      </a:accent5>
      <a:accent6>
        <a:srgbClr val="FFD33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norm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A4278"/>
      </a:accent1>
      <a:accent2>
        <a:srgbClr val="EA912B"/>
      </a:accent2>
      <a:accent3>
        <a:srgbClr val="E75236"/>
      </a:accent3>
      <a:accent4>
        <a:srgbClr val="5191C8"/>
      </a:accent4>
      <a:accent5>
        <a:srgbClr val="7EB01D"/>
      </a:accent5>
      <a:accent6>
        <a:srgbClr val="FFD33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norm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On-screen Show (4:3)</PresentationFormat>
  <Paragraphs>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Gill Sans</vt:lpstr>
      <vt:lpstr>Helvetica</vt:lpstr>
      <vt:lpstr>Helvetica Light</vt:lpstr>
      <vt:lpstr>Helvetica Neue</vt:lpstr>
      <vt:lpstr>Trebuchet MS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Tim Vercruysse</cp:lastModifiedBy>
  <cp:revision>1</cp:revision>
  <dcterms:modified xsi:type="dcterms:W3CDTF">2019-12-05T12:31:38Z</dcterms:modified>
</cp:coreProperties>
</file>